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</p:sldMasterIdLst>
  <p:notesMasterIdLst>
    <p:notesMasterId r:id="rId22"/>
  </p:notesMasterIdLst>
  <p:sldIdLst>
    <p:sldId id="257" r:id="rId3"/>
    <p:sldId id="278" r:id="rId4"/>
    <p:sldId id="279" r:id="rId5"/>
    <p:sldId id="436" r:id="rId6"/>
    <p:sldId id="435" r:id="rId7"/>
    <p:sldId id="280" r:id="rId8"/>
    <p:sldId id="437" r:id="rId9"/>
    <p:sldId id="438" r:id="rId10"/>
    <p:sldId id="443" r:id="rId11"/>
    <p:sldId id="442" r:id="rId12"/>
    <p:sldId id="439" r:id="rId13"/>
    <p:sldId id="444" r:id="rId14"/>
    <p:sldId id="440" r:id="rId15"/>
    <p:sldId id="445" r:id="rId16"/>
    <p:sldId id="441" r:id="rId17"/>
    <p:sldId id="446" r:id="rId18"/>
    <p:sldId id="447" r:id="rId19"/>
    <p:sldId id="448" r:id="rId20"/>
    <p:sldId id="43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AC9DEB-23BC-4266-BC8C-FCA3FC0C951D}" v="105" dt="2024-01-24T04:43:02.2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07030316-B377-4A79-8753-E31F6CC2D477}"/>
    <pc:docChg chg="undo redo custSel addSld delSld modSld sldOrd delMainMaster">
      <pc:chgData name="Jha, Aryan Ritwajeet" userId="2aad577e-539b-449b-83a6-8d411f484b4d" providerId="ADAL" clId="{07030316-B377-4A79-8753-E31F6CC2D477}" dt="2024-01-08T23:14:29.653" v="6265" actId="20577"/>
      <pc:docMkLst>
        <pc:docMk/>
      </pc:docMkLst>
      <pc:sldChg chg="del">
        <pc:chgData name="Jha, Aryan Ritwajeet" userId="2aad577e-539b-449b-83a6-8d411f484b4d" providerId="ADAL" clId="{07030316-B377-4A79-8753-E31F6CC2D477}" dt="2023-12-11T02:03:40.510" v="155" actId="47"/>
        <pc:sldMkLst>
          <pc:docMk/>
          <pc:sldMk cId="2146943124" sldId="256"/>
        </pc:sldMkLst>
      </pc:sldChg>
      <pc:sldChg chg="addSp delSp modSp add del mod">
        <pc:chgData name="Jha, Aryan Ritwajeet" userId="2aad577e-539b-449b-83a6-8d411f484b4d" providerId="ADAL" clId="{07030316-B377-4A79-8753-E31F6CC2D477}" dt="2023-12-11T02:21:54.732" v="1150" actId="20577"/>
        <pc:sldMkLst>
          <pc:docMk/>
          <pc:sldMk cId="3211284466" sldId="257"/>
        </pc:sldMkLst>
        <pc:spChg chg="mod">
          <ac:chgData name="Jha, Aryan Ritwajeet" userId="2aad577e-539b-449b-83a6-8d411f484b4d" providerId="ADAL" clId="{07030316-B377-4A79-8753-E31F6CC2D477}" dt="2023-12-11T02:21:54.732" v="1150" actId="20577"/>
          <ac:spMkLst>
            <pc:docMk/>
            <pc:sldMk cId="3211284466" sldId="257"/>
            <ac:spMk id="2" creationId="{7E8EB730-B0DA-4A8F-A335-22B9758D3046}"/>
          </ac:spMkLst>
        </pc:spChg>
        <pc:spChg chg="mod">
          <ac:chgData name="Jha, Aryan Ritwajeet" userId="2aad577e-539b-449b-83a6-8d411f484b4d" providerId="ADAL" clId="{07030316-B377-4A79-8753-E31F6CC2D477}" dt="2023-12-11T02:03:27.302" v="154" actId="20577"/>
          <ac:spMkLst>
            <pc:docMk/>
            <pc:sldMk cId="3211284466" sldId="257"/>
            <ac:spMk id="3" creationId="{2BE68964-B8D8-4EBC-B9D3-CCA6FA2AC332}"/>
          </ac:spMkLst>
        </pc:spChg>
        <pc:spChg chg="add mod">
          <ac:chgData name="Jha, Aryan Ritwajeet" userId="2aad577e-539b-449b-83a6-8d411f484b4d" providerId="ADAL" clId="{07030316-B377-4A79-8753-E31F6CC2D477}" dt="2023-12-11T02:04:33.850" v="228" actId="14100"/>
          <ac:spMkLst>
            <pc:docMk/>
            <pc:sldMk cId="3211284466" sldId="257"/>
            <ac:spMk id="4" creationId="{AEA972B1-1638-7DEB-8E8D-E49A56D06076}"/>
          </ac:spMkLst>
        </pc:spChg>
        <pc:graphicFrameChg chg="add del modGraphic">
          <ac:chgData name="Jha, Aryan Ritwajeet" userId="2aad577e-539b-449b-83a6-8d411f484b4d" providerId="ADAL" clId="{07030316-B377-4A79-8753-E31F6CC2D477}" dt="2023-12-11T02:08:07.010" v="373" actId="478"/>
          <ac:graphicFrameMkLst>
            <pc:docMk/>
            <pc:sldMk cId="3211284466" sldId="257"/>
            <ac:graphicFrameMk id="6" creationId="{15DD3373-A94C-8B81-1EDC-611CA32F79B3}"/>
          </ac:graphicFrameMkLst>
        </pc:graphicFrameChg>
      </pc:sldChg>
      <pc:sldChg chg="modSp new del mod">
        <pc:chgData name="Jha, Aryan Ritwajeet" userId="2aad577e-539b-449b-83a6-8d411f484b4d" providerId="ADAL" clId="{07030316-B377-4A79-8753-E31F6CC2D477}" dt="2023-12-11T02:14:07.630" v="736" actId="47"/>
        <pc:sldMkLst>
          <pc:docMk/>
          <pc:sldMk cId="200599889" sldId="258"/>
        </pc:sldMkLst>
        <pc:spChg chg="mod">
          <ac:chgData name="Jha, Aryan Ritwajeet" userId="2aad577e-539b-449b-83a6-8d411f484b4d" providerId="ADAL" clId="{07030316-B377-4A79-8753-E31F6CC2D477}" dt="2023-12-11T02:08:13.820" v="374"/>
          <ac:spMkLst>
            <pc:docMk/>
            <pc:sldMk cId="200599889" sldId="258"/>
            <ac:spMk id="2" creationId="{C5D273F0-468A-4FA6-4EAF-46CB743E54B7}"/>
          </ac:spMkLst>
        </pc:spChg>
      </pc:sldChg>
      <pc:sldChg chg="modSp new del mod">
        <pc:chgData name="Jha, Aryan Ritwajeet" userId="2aad577e-539b-449b-83a6-8d411f484b4d" providerId="ADAL" clId="{07030316-B377-4A79-8753-E31F6CC2D477}" dt="2024-01-06T05:32:19.977" v="4850" actId="47"/>
        <pc:sldMkLst>
          <pc:docMk/>
          <pc:sldMk cId="2715010073" sldId="259"/>
        </pc:sldMkLst>
        <pc:spChg chg="mod">
          <ac:chgData name="Jha, Aryan Ritwajeet" userId="2aad577e-539b-449b-83a6-8d411f484b4d" providerId="ADAL" clId="{07030316-B377-4A79-8753-E31F6CC2D477}" dt="2023-12-11T02:45:22.189" v="2724" actId="113"/>
          <ac:spMkLst>
            <pc:docMk/>
            <pc:sldMk cId="2715010073" sldId="259"/>
            <ac:spMk id="2" creationId="{6CAB601B-4B5E-D8B8-CF58-8CCDC0F8A07B}"/>
          </ac:spMkLst>
        </pc:spChg>
        <pc:spChg chg="mod">
          <ac:chgData name="Jha, Aryan Ritwajeet" userId="2aad577e-539b-449b-83a6-8d411f484b4d" providerId="ADAL" clId="{07030316-B377-4A79-8753-E31F6CC2D477}" dt="2024-01-06T04:02:19.807" v="3252" actId="20577"/>
          <ac:spMkLst>
            <pc:docMk/>
            <pc:sldMk cId="2715010073" sldId="259"/>
            <ac:spMk id="3" creationId="{EA6FEE44-2A19-D33A-48B8-11E57C9B6E92}"/>
          </ac:spMkLst>
        </pc:spChg>
      </pc:sldChg>
      <pc:sldChg chg="modSp add del mod">
        <pc:chgData name="Jha, Aryan Ritwajeet" userId="2aad577e-539b-449b-83a6-8d411f484b4d" providerId="ADAL" clId="{07030316-B377-4A79-8753-E31F6CC2D477}" dt="2023-12-11T02:40:59.077" v="2305" actId="20577"/>
        <pc:sldMkLst>
          <pc:docMk/>
          <pc:sldMk cId="930504783" sldId="278"/>
        </pc:sldMkLst>
        <pc:spChg chg="mod">
          <ac:chgData name="Jha, Aryan Ritwajeet" userId="2aad577e-539b-449b-83a6-8d411f484b4d" providerId="ADAL" clId="{07030316-B377-4A79-8753-E31F6CC2D477}" dt="2023-12-11T02:40:59.077" v="2305" actId="20577"/>
          <ac:spMkLst>
            <pc:docMk/>
            <pc:sldMk cId="930504783" sldId="278"/>
            <ac:spMk id="2" creationId="{D8C7C84E-A439-4B2A-94CE-26B4E69CC91C}"/>
          </ac:spMkLst>
        </pc:spChg>
        <pc:spChg chg="mod">
          <ac:chgData name="Jha, Aryan Ritwajeet" userId="2aad577e-539b-449b-83a6-8d411f484b4d" providerId="ADAL" clId="{07030316-B377-4A79-8753-E31F6CC2D477}" dt="2023-12-11T02:12:33.902" v="571" actId="14100"/>
          <ac:spMkLst>
            <pc:docMk/>
            <pc:sldMk cId="930504783" sldId="278"/>
            <ac:spMk id="3" creationId="{2B351BEF-2A59-4268-968D-5C8F03B9F3D2}"/>
          </ac:spMkLst>
        </pc:spChg>
      </pc:sldChg>
      <pc:sldChg chg="modSp add mod">
        <pc:chgData name="Jha, Aryan Ritwajeet" userId="2aad577e-539b-449b-83a6-8d411f484b4d" providerId="ADAL" clId="{07030316-B377-4A79-8753-E31F6CC2D477}" dt="2024-01-06T04:22:22.693" v="3851" actId="14100"/>
        <pc:sldMkLst>
          <pc:docMk/>
          <pc:sldMk cId="1306593491" sldId="279"/>
        </pc:sldMkLst>
        <pc:spChg chg="mod">
          <ac:chgData name="Jha, Aryan Ritwajeet" userId="2aad577e-539b-449b-83a6-8d411f484b4d" providerId="ADAL" clId="{07030316-B377-4A79-8753-E31F6CC2D477}" dt="2024-01-06T04:22:22.693" v="3851" actId="14100"/>
          <ac:spMkLst>
            <pc:docMk/>
            <pc:sldMk cId="1306593491" sldId="279"/>
            <ac:spMk id="2" creationId="{D8C7C84E-A439-4B2A-94CE-26B4E69CC91C}"/>
          </ac:spMkLst>
        </pc:spChg>
        <pc:spChg chg="mod">
          <ac:chgData name="Jha, Aryan Ritwajeet" userId="2aad577e-539b-449b-83a6-8d411f484b4d" providerId="ADAL" clId="{07030316-B377-4A79-8753-E31F6CC2D477}" dt="2024-01-06T04:19:25.143" v="3641" actId="1076"/>
          <ac:spMkLst>
            <pc:docMk/>
            <pc:sldMk cId="1306593491" sldId="279"/>
            <ac:spMk id="3" creationId="{2B351BEF-2A59-4268-968D-5C8F03B9F3D2}"/>
          </ac:spMkLst>
        </pc:spChg>
        <pc:picChg chg="mod">
          <ac:chgData name="Jha, Aryan Ritwajeet" userId="2aad577e-539b-449b-83a6-8d411f484b4d" providerId="ADAL" clId="{07030316-B377-4A79-8753-E31F6CC2D477}" dt="2024-01-06T04:19:40.396" v="3646" actId="1076"/>
          <ac:picMkLst>
            <pc:docMk/>
            <pc:sldMk cId="1306593491" sldId="279"/>
            <ac:picMk id="4" creationId="{03937BCE-90DF-8053-B310-BA7AC63886AA}"/>
          </ac:picMkLst>
        </pc:picChg>
      </pc:sldChg>
      <pc:sldChg chg="modSp new mod">
        <pc:chgData name="Jha, Aryan Ritwajeet" userId="2aad577e-539b-449b-83a6-8d411f484b4d" providerId="ADAL" clId="{07030316-B377-4A79-8753-E31F6CC2D477}" dt="2024-01-06T05:32:32.652" v="4853" actId="20577"/>
        <pc:sldMkLst>
          <pc:docMk/>
          <pc:sldMk cId="589186135" sldId="280"/>
        </pc:sldMkLst>
        <pc:spChg chg="mod">
          <ac:chgData name="Jha, Aryan Ritwajeet" userId="2aad577e-539b-449b-83a6-8d411f484b4d" providerId="ADAL" clId="{07030316-B377-4A79-8753-E31F6CC2D477}" dt="2023-12-11T02:45:53.605" v="2777" actId="20577"/>
          <ac:spMkLst>
            <pc:docMk/>
            <pc:sldMk cId="589186135" sldId="280"/>
            <ac:spMk id="2" creationId="{04DB17C9-9E88-5A3A-E45F-80828DC5DE35}"/>
          </ac:spMkLst>
        </pc:spChg>
        <pc:spChg chg="mod">
          <ac:chgData name="Jha, Aryan Ritwajeet" userId="2aad577e-539b-449b-83a6-8d411f484b4d" providerId="ADAL" clId="{07030316-B377-4A79-8753-E31F6CC2D477}" dt="2024-01-06T05:32:32.652" v="4853" actId="20577"/>
          <ac:spMkLst>
            <pc:docMk/>
            <pc:sldMk cId="589186135" sldId="280"/>
            <ac:spMk id="3" creationId="{83DC735A-64BF-8D50-4437-FC952EFA2E22}"/>
          </ac:spMkLst>
        </pc:spChg>
      </pc:sldChg>
      <pc:sldChg chg="add">
        <pc:chgData name="Jha, Aryan Ritwajeet" userId="2aad577e-539b-449b-83a6-8d411f484b4d" providerId="ADAL" clId="{07030316-B377-4A79-8753-E31F6CC2D477}" dt="2023-12-11T02:51:37.899" v="3249"/>
        <pc:sldMkLst>
          <pc:docMk/>
          <pc:sldMk cId="2676712106" sldId="434"/>
        </pc:sldMkLst>
      </pc:sldChg>
      <pc:sldChg chg="modSp add mod">
        <pc:chgData name="Jha, Aryan Ritwajeet" userId="2aad577e-539b-449b-83a6-8d411f484b4d" providerId="ADAL" clId="{07030316-B377-4A79-8753-E31F6CC2D477}" dt="2024-01-06T05:34:08.054" v="4911" actId="1076"/>
        <pc:sldMkLst>
          <pc:docMk/>
          <pc:sldMk cId="1457488046" sldId="435"/>
        </pc:sldMkLst>
        <pc:spChg chg="mod">
          <ac:chgData name="Jha, Aryan Ritwajeet" userId="2aad577e-539b-449b-83a6-8d411f484b4d" providerId="ADAL" clId="{07030316-B377-4A79-8753-E31F6CC2D477}" dt="2024-01-06T05:33:00.514" v="4856" actId="20577"/>
          <ac:spMkLst>
            <pc:docMk/>
            <pc:sldMk cId="1457488046" sldId="435"/>
            <ac:spMk id="2" creationId="{D8C7C84E-A439-4B2A-94CE-26B4E69CC91C}"/>
          </ac:spMkLst>
        </pc:spChg>
        <pc:picChg chg="mod">
          <ac:chgData name="Jha, Aryan Ritwajeet" userId="2aad577e-539b-449b-83a6-8d411f484b4d" providerId="ADAL" clId="{07030316-B377-4A79-8753-E31F6CC2D477}" dt="2024-01-06T05:34:08.054" v="4911" actId="1076"/>
          <ac:picMkLst>
            <pc:docMk/>
            <pc:sldMk cId="1457488046" sldId="435"/>
            <ac:picMk id="4" creationId="{03937BCE-90DF-8053-B310-BA7AC63886AA}"/>
          </ac:picMkLst>
        </pc:picChg>
      </pc:sldChg>
      <pc:sldChg chg="modSp add mod ord">
        <pc:chgData name="Jha, Aryan Ritwajeet" userId="2aad577e-539b-449b-83a6-8d411f484b4d" providerId="ADAL" clId="{07030316-B377-4A79-8753-E31F6CC2D477}" dt="2024-01-06T05:34:03.327" v="4908" actId="1076"/>
        <pc:sldMkLst>
          <pc:docMk/>
          <pc:sldMk cId="4105944593" sldId="436"/>
        </pc:sldMkLst>
        <pc:spChg chg="mod">
          <ac:chgData name="Jha, Aryan Ritwajeet" userId="2aad577e-539b-449b-83a6-8d411f484b4d" providerId="ADAL" clId="{07030316-B377-4A79-8753-E31F6CC2D477}" dt="2024-01-06T05:33:52.935" v="4905" actId="20577"/>
          <ac:spMkLst>
            <pc:docMk/>
            <pc:sldMk cId="4105944593" sldId="436"/>
            <ac:spMk id="2" creationId="{D8C7C84E-A439-4B2A-94CE-26B4E69CC91C}"/>
          </ac:spMkLst>
        </pc:spChg>
        <pc:picChg chg="mod">
          <ac:chgData name="Jha, Aryan Ritwajeet" userId="2aad577e-539b-449b-83a6-8d411f484b4d" providerId="ADAL" clId="{07030316-B377-4A79-8753-E31F6CC2D477}" dt="2024-01-06T05:34:03.327" v="4908" actId="1076"/>
          <ac:picMkLst>
            <pc:docMk/>
            <pc:sldMk cId="4105944593" sldId="436"/>
            <ac:picMk id="4" creationId="{03937BCE-90DF-8053-B310-BA7AC63886AA}"/>
          </ac:picMkLst>
        </pc:picChg>
      </pc:sldChg>
      <pc:sldChg chg="modSp new mod">
        <pc:chgData name="Jha, Aryan Ritwajeet" userId="2aad577e-539b-449b-83a6-8d411f484b4d" providerId="ADAL" clId="{07030316-B377-4A79-8753-E31F6CC2D477}" dt="2024-01-08T23:14:29.653" v="6265" actId="20577"/>
        <pc:sldMkLst>
          <pc:docMk/>
          <pc:sldMk cId="3249783843" sldId="437"/>
        </pc:sldMkLst>
        <pc:spChg chg="mod">
          <ac:chgData name="Jha, Aryan Ritwajeet" userId="2aad577e-539b-449b-83a6-8d411f484b4d" providerId="ADAL" clId="{07030316-B377-4A79-8753-E31F6CC2D477}" dt="2024-01-08T22:25:15.501" v="4974" actId="404"/>
          <ac:spMkLst>
            <pc:docMk/>
            <pc:sldMk cId="3249783843" sldId="437"/>
            <ac:spMk id="2" creationId="{00CA9DD1-2CEB-A798-AAB5-EF550B2CCAFC}"/>
          </ac:spMkLst>
        </pc:spChg>
        <pc:spChg chg="mod">
          <ac:chgData name="Jha, Aryan Ritwajeet" userId="2aad577e-539b-449b-83a6-8d411f484b4d" providerId="ADAL" clId="{07030316-B377-4A79-8753-E31F6CC2D477}" dt="2024-01-08T23:14:29.653" v="6265" actId="20577"/>
          <ac:spMkLst>
            <pc:docMk/>
            <pc:sldMk cId="3249783843" sldId="437"/>
            <ac:spMk id="3" creationId="{53B0F947-1804-49AF-C2D3-1CCC2AF642CF}"/>
          </ac:spMkLst>
        </pc:spChg>
      </pc:sldChg>
      <pc:sldChg chg="addSp delSp modSp add mod setBg">
        <pc:chgData name="Jha, Aryan Ritwajeet" userId="2aad577e-539b-449b-83a6-8d411f484b4d" providerId="ADAL" clId="{07030316-B377-4A79-8753-E31F6CC2D477}" dt="2024-01-08T22:41:03.433" v="5471" actId="1076"/>
        <pc:sldMkLst>
          <pc:docMk/>
          <pc:sldMk cId="2660559737" sldId="438"/>
        </pc:sldMkLst>
        <pc:spChg chg="mod">
          <ac:chgData name="Jha, Aryan Ritwajeet" userId="2aad577e-539b-449b-83a6-8d411f484b4d" providerId="ADAL" clId="{07030316-B377-4A79-8753-E31F6CC2D477}" dt="2024-01-08T22:31:25.088" v="5456" actId="26606"/>
          <ac:spMkLst>
            <pc:docMk/>
            <pc:sldMk cId="2660559737" sldId="438"/>
            <ac:spMk id="2" creationId="{00CA9DD1-2CEB-A798-AAB5-EF550B2CCAFC}"/>
          </ac:spMkLst>
        </pc:spChg>
        <pc:spChg chg="mod">
          <ac:chgData name="Jha, Aryan Ritwajeet" userId="2aad577e-539b-449b-83a6-8d411f484b4d" providerId="ADAL" clId="{07030316-B377-4A79-8753-E31F6CC2D477}" dt="2024-01-08T22:31:33.188" v="5459" actId="20577"/>
          <ac:spMkLst>
            <pc:docMk/>
            <pc:sldMk cId="2660559737" sldId="438"/>
            <ac:spMk id="3" creationId="{53B0F947-1804-49AF-C2D3-1CCC2AF642CF}"/>
          </ac:spMkLst>
        </pc:spChg>
        <pc:spChg chg="add">
          <ac:chgData name="Jha, Aryan Ritwajeet" userId="2aad577e-539b-449b-83a6-8d411f484b4d" providerId="ADAL" clId="{07030316-B377-4A79-8753-E31F6CC2D477}" dt="2024-01-08T22:31:25.088" v="5456" actId="26606"/>
          <ac:spMkLst>
            <pc:docMk/>
            <pc:sldMk cId="2660559737" sldId="438"/>
            <ac:spMk id="12" creationId="{20366137-3DBB-4912-98D5-6727020207DE}"/>
          </ac:spMkLst>
        </pc:spChg>
        <pc:spChg chg="add">
          <ac:chgData name="Jha, Aryan Ritwajeet" userId="2aad577e-539b-449b-83a6-8d411f484b4d" providerId="ADAL" clId="{07030316-B377-4A79-8753-E31F6CC2D477}" dt="2024-01-08T22:31:25.088" v="5456" actId="26606"/>
          <ac:spMkLst>
            <pc:docMk/>
            <pc:sldMk cId="2660559737" sldId="438"/>
            <ac:spMk id="14" creationId="{5D28D1CE-5BF4-45B7-8D6D-B31A3198079C}"/>
          </ac:spMkLst>
        </pc:spChg>
        <pc:picChg chg="add del mod">
          <ac:chgData name="Jha, Aryan Ritwajeet" userId="2aad577e-539b-449b-83a6-8d411f484b4d" providerId="ADAL" clId="{07030316-B377-4A79-8753-E31F6CC2D477}" dt="2024-01-08T22:31:39.711" v="5461" actId="478"/>
          <ac:picMkLst>
            <pc:docMk/>
            <pc:sldMk cId="2660559737" sldId="438"/>
            <ac:picMk id="5" creationId="{FB1AADB5-7FF1-2F21-37DE-1CF4603D4C4F}"/>
          </ac:picMkLst>
        </pc:picChg>
        <pc:picChg chg="add del">
          <ac:chgData name="Jha, Aryan Ritwajeet" userId="2aad577e-539b-449b-83a6-8d411f484b4d" providerId="ADAL" clId="{07030316-B377-4A79-8753-E31F6CC2D477}" dt="2024-01-08T22:31:21.038" v="5455" actId="22"/>
          <ac:picMkLst>
            <pc:docMk/>
            <pc:sldMk cId="2660559737" sldId="438"/>
            <ac:picMk id="7" creationId="{5A82FB0B-A336-F730-6E3B-44B9A4BDFDDE}"/>
          </ac:picMkLst>
        </pc:picChg>
        <pc:picChg chg="add mod">
          <ac:chgData name="Jha, Aryan Ritwajeet" userId="2aad577e-539b-449b-83a6-8d411f484b4d" providerId="ADAL" clId="{07030316-B377-4A79-8753-E31F6CC2D477}" dt="2024-01-08T22:35:12.389" v="5464" actId="1076"/>
          <ac:picMkLst>
            <pc:docMk/>
            <pc:sldMk cId="2660559737" sldId="438"/>
            <ac:picMk id="9" creationId="{5A82FB0B-A336-F730-6E3B-44B9A4BDFDDE}"/>
          </ac:picMkLst>
        </pc:picChg>
        <pc:picChg chg="add mod">
          <ac:chgData name="Jha, Aryan Ritwajeet" userId="2aad577e-539b-449b-83a6-8d411f484b4d" providerId="ADAL" clId="{07030316-B377-4A79-8753-E31F6CC2D477}" dt="2024-01-08T22:41:03.433" v="5471" actId="1076"/>
          <ac:picMkLst>
            <pc:docMk/>
            <pc:sldMk cId="2660559737" sldId="438"/>
            <ac:picMk id="10" creationId="{82BC1DF9-6E0D-DD46-026A-C57ADCCD7974}"/>
          </ac:picMkLst>
        </pc:picChg>
      </pc:sldChg>
      <pc:sldChg chg="addSp delSp modSp new mod setBg setClrOvrMap">
        <pc:chgData name="Jha, Aryan Ritwajeet" userId="2aad577e-539b-449b-83a6-8d411f484b4d" providerId="ADAL" clId="{07030316-B377-4A79-8753-E31F6CC2D477}" dt="2024-01-08T23:12:04.655" v="5954" actId="14826"/>
        <pc:sldMkLst>
          <pc:docMk/>
          <pc:sldMk cId="1597366827" sldId="439"/>
        </pc:sldMkLst>
        <pc:spChg chg="mod ord">
          <ac:chgData name="Jha, Aryan Ritwajeet" userId="2aad577e-539b-449b-83a6-8d411f484b4d" providerId="ADAL" clId="{07030316-B377-4A79-8753-E31F6CC2D477}" dt="2024-01-08T22:46:36.465" v="5621" actId="26606"/>
          <ac:spMkLst>
            <pc:docMk/>
            <pc:sldMk cId="1597366827" sldId="439"/>
            <ac:spMk id="2" creationId="{160FCB08-9C2A-62BE-E36E-DED691066FEC}"/>
          </ac:spMkLst>
        </pc:spChg>
        <pc:spChg chg="add del mod">
          <ac:chgData name="Jha, Aryan Ritwajeet" userId="2aad577e-539b-449b-83a6-8d411f484b4d" providerId="ADAL" clId="{07030316-B377-4A79-8753-E31F6CC2D477}" dt="2024-01-08T22:44:53.822" v="5547"/>
          <ac:spMkLst>
            <pc:docMk/>
            <pc:sldMk cId="1597366827" sldId="439"/>
            <ac:spMk id="3" creationId="{2FDEA6E9-779F-00AA-0FF1-F58BC09B43E4}"/>
          </ac:spMkLst>
        </pc:spChg>
        <pc:spChg chg="add del">
          <ac:chgData name="Jha, Aryan Ritwajeet" userId="2aad577e-539b-449b-83a6-8d411f484b4d" providerId="ADAL" clId="{07030316-B377-4A79-8753-E31F6CC2D477}" dt="2024-01-08T22:45:29.591" v="5584" actId="26606"/>
          <ac:spMkLst>
            <pc:docMk/>
            <pc:sldMk cId="1597366827" sldId="439"/>
            <ac:spMk id="68" creationId="{33E72FA3-BD00-444A-AD9B-E6C3D069CDE3}"/>
          </ac:spMkLst>
        </pc:spChg>
        <pc:spChg chg="add del">
          <ac:chgData name="Jha, Aryan Ritwajeet" userId="2aad577e-539b-449b-83a6-8d411f484b4d" providerId="ADAL" clId="{07030316-B377-4A79-8753-E31F6CC2D477}" dt="2024-01-08T22:45:28.498" v="5581" actId="26606"/>
          <ac:spMkLst>
            <pc:docMk/>
            <pc:sldMk cId="1597366827" sldId="439"/>
            <ac:spMk id="73" creationId="{72018E1B-E0B9-4440-AFF3-4112E50A2763}"/>
          </ac:spMkLst>
        </pc:spChg>
        <pc:spChg chg="add del">
          <ac:chgData name="Jha, Aryan Ritwajeet" userId="2aad577e-539b-449b-83a6-8d411f484b4d" providerId="ADAL" clId="{07030316-B377-4A79-8753-E31F6CC2D477}" dt="2024-01-08T22:45:29.587" v="5583" actId="26606"/>
          <ac:spMkLst>
            <pc:docMk/>
            <pc:sldMk cId="1597366827" sldId="439"/>
            <ac:spMk id="75" creationId="{33E72FA3-BD00-444A-AD9B-E6C3D069CDE3}"/>
          </ac:spMkLst>
        </pc:spChg>
        <pc:spChg chg="add del">
          <ac:chgData name="Jha, Aryan Ritwajeet" userId="2aad577e-539b-449b-83a6-8d411f484b4d" providerId="ADAL" clId="{07030316-B377-4A79-8753-E31F6CC2D477}" dt="2024-01-08T22:46:02.008" v="5594" actId="26606"/>
          <ac:spMkLst>
            <pc:docMk/>
            <pc:sldMk cId="1597366827" sldId="439"/>
            <ac:spMk id="77" creationId="{53F29798-D584-4792-9B62-3F5F5C36D619}"/>
          </ac:spMkLst>
        </pc:spChg>
        <pc:spChg chg="add del">
          <ac:chgData name="Jha, Aryan Ritwajeet" userId="2aad577e-539b-449b-83a6-8d411f484b4d" providerId="ADAL" clId="{07030316-B377-4A79-8753-E31F6CC2D477}" dt="2024-01-08T22:46:36.465" v="5621" actId="26606"/>
          <ac:spMkLst>
            <pc:docMk/>
            <pc:sldMk cId="1597366827" sldId="439"/>
            <ac:spMk id="82" creationId="{53F29798-D584-4792-9B62-3F5F5C36D619}"/>
          </ac:spMkLst>
        </pc:spChg>
        <pc:spChg chg="add del">
          <ac:chgData name="Jha, Aryan Ritwajeet" userId="2aad577e-539b-449b-83a6-8d411f484b4d" providerId="ADAL" clId="{07030316-B377-4A79-8753-E31F6CC2D477}" dt="2024-01-08T22:46:21.218" v="5610" actId="26606"/>
          <ac:spMkLst>
            <pc:docMk/>
            <pc:sldMk cId="1597366827" sldId="439"/>
            <ac:spMk id="86" creationId="{353299F2-F418-E703-FC9C-43DFBC2D165A}"/>
          </ac:spMkLst>
        </pc:spChg>
        <pc:spChg chg="add del">
          <ac:chgData name="Jha, Aryan Ritwajeet" userId="2aad577e-539b-449b-83a6-8d411f484b4d" providerId="ADAL" clId="{07030316-B377-4A79-8753-E31F6CC2D477}" dt="2024-01-08T22:46:22.670" v="5612" actId="26606"/>
          <ac:spMkLst>
            <pc:docMk/>
            <pc:sldMk cId="1597366827" sldId="439"/>
            <ac:spMk id="87" creationId="{EB2128C9-F999-4E12-BA9C-92A4D2361BDD}"/>
          </ac:spMkLst>
        </pc:spChg>
        <pc:spChg chg="add del">
          <ac:chgData name="Jha, Aryan Ritwajeet" userId="2aad577e-539b-449b-83a6-8d411f484b4d" providerId="ADAL" clId="{07030316-B377-4A79-8753-E31F6CC2D477}" dt="2024-01-08T22:46:26.369" v="5614" actId="26606"/>
          <ac:spMkLst>
            <pc:docMk/>
            <pc:sldMk cId="1597366827" sldId="439"/>
            <ac:spMk id="89" creationId="{0EFD753D-6A49-46DD-9E82-AA6E2C62B461}"/>
          </ac:spMkLst>
        </pc:spChg>
        <pc:spChg chg="add del">
          <ac:chgData name="Jha, Aryan Ritwajeet" userId="2aad577e-539b-449b-83a6-8d411f484b4d" providerId="ADAL" clId="{07030316-B377-4A79-8753-E31F6CC2D477}" dt="2024-01-08T22:46:26.369" v="5614" actId="26606"/>
          <ac:spMkLst>
            <pc:docMk/>
            <pc:sldMk cId="1597366827" sldId="439"/>
            <ac:spMk id="90" creationId="{2816E77E-1A72-C1E2-D046-E3AA92F1A504}"/>
          </ac:spMkLst>
        </pc:spChg>
        <pc:spChg chg="add del">
          <ac:chgData name="Jha, Aryan Ritwajeet" userId="2aad577e-539b-449b-83a6-8d411f484b4d" providerId="ADAL" clId="{07030316-B377-4A79-8753-E31F6CC2D477}" dt="2024-01-08T22:46:26.369" v="5614" actId="26606"/>
          <ac:spMkLst>
            <pc:docMk/>
            <pc:sldMk cId="1597366827" sldId="439"/>
            <ac:spMk id="91" creationId="{138A5824-1F4A-4EE7-BC13-5BB48FC0809B}"/>
          </ac:spMkLst>
        </pc:spChg>
        <pc:spChg chg="add del">
          <ac:chgData name="Jha, Aryan Ritwajeet" userId="2aad577e-539b-449b-83a6-8d411f484b4d" providerId="ADAL" clId="{07030316-B377-4A79-8753-E31F6CC2D477}" dt="2024-01-08T22:46:32.878" v="5616" actId="26606"/>
          <ac:spMkLst>
            <pc:docMk/>
            <pc:sldMk cId="1597366827" sldId="439"/>
            <ac:spMk id="93" creationId="{3B47FC9C-2ED3-4100-A4EF-E8CDFEE106C9}"/>
          </ac:spMkLst>
        </pc:spChg>
        <pc:spChg chg="add del">
          <ac:chgData name="Jha, Aryan Ritwajeet" userId="2aad577e-539b-449b-83a6-8d411f484b4d" providerId="ADAL" clId="{07030316-B377-4A79-8753-E31F6CC2D477}" dt="2024-01-08T22:46:35.841" v="5618" actId="26606"/>
          <ac:spMkLst>
            <pc:docMk/>
            <pc:sldMk cId="1597366827" sldId="439"/>
            <ac:spMk id="95" creationId="{928F64C6-FE22-4FC1-A763-DFCC514811BD}"/>
          </ac:spMkLst>
        </pc:spChg>
        <pc:spChg chg="add del">
          <ac:chgData name="Jha, Aryan Ritwajeet" userId="2aad577e-539b-449b-83a6-8d411f484b4d" providerId="ADAL" clId="{07030316-B377-4A79-8753-E31F6CC2D477}" dt="2024-01-08T22:46:36.460" v="5620" actId="26606"/>
          <ac:spMkLst>
            <pc:docMk/>
            <pc:sldMk cId="1597366827" sldId="439"/>
            <ac:spMk id="98" creationId="{FF93924A-10DF-4647-8C7A-115C0175774D}"/>
          </ac:spMkLst>
        </pc:spChg>
        <pc:spChg chg="add del">
          <ac:chgData name="Jha, Aryan Ritwajeet" userId="2aad577e-539b-449b-83a6-8d411f484b4d" providerId="ADAL" clId="{07030316-B377-4A79-8753-E31F6CC2D477}" dt="2024-01-08T22:46:36.460" v="5620" actId="26606"/>
          <ac:spMkLst>
            <pc:docMk/>
            <pc:sldMk cId="1597366827" sldId="439"/>
            <ac:spMk id="99" creationId="{7EF2860C-6389-C081-723E-00014C431A55}"/>
          </ac:spMkLst>
        </pc:spChg>
        <pc:spChg chg="add">
          <ac:chgData name="Jha, Aryan Ritwajeet" userId="2aad577e-539b-449b-83a6-8d411f484b4d" providerId="ADAL" clId="{07030316-B377-4A79-8753-E31F6CC2D477}" dt="2024-01-08T22:46:36.465" v="5621" actId="26606"/>
          <ac:spMkLst>
            <pc:docMk/>
            <pc:sldMk cId="1597366827" sldId="439"/>
            <ac:spMk id="101" creationId="{928F64C6-FE22-4FC1-A763-DFCC514811BD}"/>
          </ac:spMkLst>
        </pc:spChg>
        <pc:picChg chg="add del mod">
          <ac:chgData name="Jha, Aryan Ritwajeet" userId="2aad577e-539b-449b-83a6-8d411f484b4d" providerId="ADAL" clId="{07030316-B377-4A79-8753-E31F6CC2D477}" dt="2024-01-08T22:44:43.056" v="5546"/>
          <ac:picMkLst>
            <pc:docMk/>
            <pc:sldMk cId="1597366827" sldId="439"/>
            <ac:picMk id="5" creationId="{A0FAD7A0-6A2E-3495-D2F6-A7399F12B757}"/>
          </ac:picMkLst>
        </pc:picChg>
        <pc:picChg chg="add del mod">
          <ac:chgData name="Jha, Aryan Ritwajeet" userId="2aad577e-539b-449b-83a6-8d411f484b4d" providerId="ADAL" clId="{07030316-B377-4A79-8753-E31F6CC2D477}" dt="2024-01-08T22:44:43.056" v="5546"/>
          <ac:picMkLst>
            <pc:docMk/>
            <pc:sldMk cId="1597366827" sldId="439"/>
            <ac:picMk id="7" creationId="{090123EC-6722-3D49-29CB-C532D2D75AA5}"/>
          </ac:picMkLst>
        </pc:picChg>
        <pc:picChg chg="add del mod">
          <ac:chgData name="Jha, Aryan Ritwajeet" userId="2aad577e-539b-449b-83a6-8d411f484b4d" providerId="ADAL" clId="{07030316-B377-4A79-8753-E31F6CC2D477}" dt="2024-01-08T22:44:43.056" v="5546"/>
          <ac:picMkLst>
            <pc:docMk/>
            <pc:sldMk cId="1597366827" sldId="439"/>
            <ac:picMk id="9" creationId="{36954038-3D92-9799-E95C-9D739BE50AD2}"/>
          </ac:picMkLst>
        </pc:picChg>
        <pc:picChg chg="add del mod">
          <ac:chgData name="Jha, Aryan Ritwajeet" userId="2aad577e-539b-449b-83a6-8d411f484b4d" providerId="ADAL" clId="{07030316-B377-4A79-8753-E31F6CC2D477}" dt="2024-01-08T22:44:43.056" v="5546"/>
          <ac:picMkLst>
            <pc:docMk/>
            <pc:sldMk cId="1597366827" sldId="439"/>
            <ac:picMk id="11" creationId="{AC38AFD5-6B8E-CEFB-934F-5FC2B2CD7702}"/>
          </ac:picMkLst>
        </pc:picChg>
        <pc:picChg chg="add del mod">
          <ac:chgData name="Jha, Aryan Ritwajeet" userId="2aad577e-539b-449b-83a6-8d411f484b4d" providerId="ADAL" clId="{07030316-B377-4A79-8753-E31F6CC2D477}" dt="2024-01-08T22:44:43.056" v="5546"/>
          <ac:picMkLst>
            <pc:docMk/>
            <pc:sldMk cId="1597366827" sldId="439"/>
            <ac:picMk id="13" creationId="{57B5E4B5-ED52-2B4A-E488-D11A257FE9FC}"/>
          </ac:picMkLst>
        </pc:picChg>
        <pc:picChg chg="add del mod">
          <ac:chgData name="Jha, Aryan Ritwajeet" userId="2aad577e-539b-449b-83a6-8d411f484b4d" providerId="ADAL" clId="{07030316-B377-4A79-8753-E31F6CC2D477}" dt="2024-01-08T22:44:43.056" v="5546"/>
          <ac:picMkLst>
            <pc:docMk/>
            <pc:sldMk cId="1597366827" sldId="439"/>
            <ac:picMk id="15" creationId="{BEA1D0B4-52AC-6541-B592-8308190D7818}"/>
          </ac:picMkLst>
        </pc:picChg>
        <pc:picChg chg="add del mod">
          <ac:chgData name="Jha, Aryan Ritwajeet" userId="2aad577e-539b-449b-83a6-8d411f484b4d" providerId="ADAL" clId="{07030316-B377-4A79-8753-E31F6CC2D477}" dt="2024-01-08T22:44:43.056" v="5546"/>
          <ac:picMkLst>
            <pc:docMk/>
            <pc:sldMk cId="1597366827" sldId="439"/>
            <ac:picMk id="17" creationId="{DE2E0AD3-D1E9-8BF3-6C84-E1DFD99282F4}"/>
          </ac:picMkLst>
        </pc:picChg>
        <pc:picChg chg="add del mod">
          <ac:chgData name="Jha, Aryan Ritwajeet" userId="2aad577e-539b-449b-83a6-8d411f484b4d" providerId="ADAL" clId="{07030316-B377-4A79-8753-E31F6CC2D477}" dt="2024-01-08T22:44:43.056" v="5546"/>
          <ac:picMkLst>
            <pc:docMk/>
            <pc:sldMk cId="1597366827" sldId="439"/>
            <ac:picMk id="19" creationId="{B0F119D6-A8AC-6DC9-0A79-4FA33176C3BA}"/>
          </ac:picMkLst>
        </pc:picChg>
        <pc:picChg chg="add del mod">
          <ac:chgData name="Jha, Aryan Ritwajeet" userId="2aad577e-539b-449b-83a6-8d411f484b4d" providerId="ADAL" clId="{07030316-B377-4A79-8753-E31F6CC2D477}" dt="2024-01-08T22:44:43.056" v="5546"/>
          <ac:picMkLst>
            <pc:docMk/>
            <pc:sldMk cId="1597366827" sldId="439"/>
            <ac:picMk id="21" creationId="{114197F3-86E0-0C85-684C-A8548601E328}"/>
          </ac:picMkLst>
        </pc:picChg>
        <pc:picChg chg="add del mod">
          <ac:chgData name="Jha, Aryan Ritwajeet" userId="2aad577e-539b-449b-83a6-8d411f484b4d" providerId="ADAL" clId="{07030316-B377-4A79-8753-E31F6CC2D477}" dt="2024-01-08T22:44:43.056" v="5546"/>
          <ac:picMkLst>
            <pc:docMk/>
            <pc:sldMk cId="1597366827" sldId="439"/>
            <ac:picMk id="23" creationId="{07FC48FF-4F21-D1E3-684F-C04D08A084D5}"/>
          </ac:picMkLst>
        </pc:picChg>
        <pc:picChg chg="add del mod">
          <ac:chgData name="Jha, Aryan Ritwajeet" userId="2aad577e-539b-449b-83a6-8d411f484b4d" providerId="ADAL" clId="{07030316-B377-4A79-8753-E31F6CC2D477}" dt="2024-01-08T22:44:43.056" v="5546"/>
          <ac:picMkLst>
            <pc:docMk/>
            <pc:sldMk cId="1597366827" sldId="439"/>
            <ac:picMk id="25" creationId="{0E00E8AA-8F9E-AE85-95BC-81D1F1700562}"/>
          </ac:picMkLst>
        </pc:picChg>
        <pc:picChg chg="add del mod">
          <ac:chgData name="Jha, Aryan Ritwajeet" userId="2aad577e-539b-449b-83a6-8d411f484b4d" providerId="ADAL" clId="{07030316-B377-4A79-8753-E31F6CC2D477}" dt="2024-01-08T22:44:43.056" v="5546"/>
          <ac:picMkLst>
            <pc:docMk/>
            <pc:sldMk cId="1597366827" sldId="439"/>
            <ac:picMk id="27" creationId="{51BE1AD8-5A6D-69A5-E304-B2C630E3A2E1}"/>
          </ac:picMkLst>
        </pc:picChg>
        <pc:picChg chg="add del mod">
          <ac:chgData name="Jha, Aryan Ritwajeet" userId="2aad577e-539b-449b-83a6-8d411f484b4d" providerId="ADAL" clId="{07030316-B377-4A79-8753-E31F6CC2D477}" dt="2024-01-08T22:44:43.056" v="5546"/>
          <ac:picMkLst>
            <pc:docMk/>
            <pc:sldMk cId="1597366827" sldId="439"/>
            <ac:picMk id="29" creationId="{F2EE1A18-25D1-5D53-B802-3E09267138AD}"/>
          </ac:picMkLst>
        </pc:picChg>
        <pc:picChg chg="add del mod">
          <ac:chgData name="Jha, Aryan Ritwajeet" userId="2aad577e-539b-449b-83a6-8d411f484b4d" providerId="ADAL" clId="{07030316-B377-4A79-8753-E31F6CC2D477}" dt="2024-01-08T22:44:43.056" v="5546"/>
          <ac:picMkLst>
            <pc:docMk/>
            <pc:sldMk cId="1597366827" sldId="439"/>
            <ac:picMk id="31" creationId="{25463E6C-B537-0EF9-2F1A-27FEBAA63089}"/>
          </ac:picMkLst>
        </pc:picChg>
        <pc:picChg chg="add del mod">
          <ac:chgData name="Jha, Aryan Ritwajeet" userId="2aad577e-539b-449b-83a6-8d411f484b4d" providerId="ADAL" clId="{07030316-B377-4A79-8753-E31F6CC2D477}" dt="2024-01-08T22:44:43.056" v="5546"/>
          <ac:picMkLst>
            <pc:docMk/>
            <pc:sldMk cId="1597366827" sldId="439"/>
            <ac:picMk id="33" creationId="{26791B85-B273-617D-1941-42E7313FFFFE}"/>
          </ac:picMkLst>
        </pc:picChg>
        <pc:picChg chg="add del mod">
          <ac:chgData name="Jha, Aryan Ritwajeet" userId="2aad577e-539b-449b-83a6-8d411f484b4d" providerId="ADAL" clId="{07030316-B377-4A79-8753-E31F6CC2D477}" dt="2024-01-08T22:44:43.056" v="5546"/>
          <ac:picMkLst>
            <pc:docMk/>
            <pc:sldMk cId="1597366827" sldId="439"/>
            <ac:picMk id="35" creationId="{DD8802B9-2B5C-0DF7-F524-23C6319D89FD}"/>
          </ac:picMkLst>
        </pc:picChg>
        <pc:picChg chg="add del mod">
          <ac:chgData name="Jha, Aryan Ritwajeet" userId="2aad577e-539b-449b-83a6-8d411f484b4d" providerId="ADAL" clId="{07030316-B377-4A79-8753-E31F6CC2D477}" dt="2024-01-08T22:44:43.056" v="5546"/>
          <ac:picMkLst>
            <pc:docMk/>
            <pc:sldMk cId="1597366827" sldId="439"/>
            <ac:picMk id="37" creationId="{8D2B4991-D61B-DFE0-57AF-F37FF35009E2}"/>
          </ac:picMkLst>
        </pc:picChg>
        <pc:picChg chg="add del mod">
          <ac:chgData name="Jha, Aryan Ritwajeet" userId="2aad577e-539b-449b-83a6-8d411f484b4d" providerId="ADAL" clId="{07030316-B377-4A79-8753-E31F6CC2D477}" dt="2024-01-08T22:44:43.056" v="5546"/>
          <ac:picMkLst>
            <pc:docMk/>
            <pc:sldMk cId="1597366827" sldId="439"/>
            <ac:picMk id="39" creationId="{CE53AF26-67EC-F4E2-5E51-D68D42041188}"/>
          </ac:picMkLst>
        </pc:picChg>
        <pc:picChg chg="add del mod">
          <ac:chgData name="Jha, Aryan Ritwajeet" userId="2aad577e-539b-449b-83a6-8d411f484b4d" providerId="ADAL" clId="{07030316-B377-4A79-8753-E31F6CC2D477}" dt="2024-01-08T22:44:43.056" v="5546"/>
          <ac:picMkLst>
            <pc:docMk/>
            <pc:sldMk cId="1597366827" sldId="439"/>
            <ac:picMk id="41" creationId="{D960F9BC-7B01-D9A7-BEFE-3E914C36C816}"/>
          </ac:picMkLst>
        </pc:picChg>
        <pc:picChg chg="add del mod">
          <ac:chgData name="Jha, Aryan Ritwajeet" userId="2aad577e-539b-449b-83a6-8d411f484b4d" providerId="ADAL" clId="{07030316-B377-4A79-8753-E31F6CC2D477}" dt="2024-01-08T22:44:43.056" v="5546"/>
          <ac:picMkLst>
            <pc:docMk/>
            <pc:sldMk cId="1597366827" sldId="439"/>
            <ac:picMk id="43" creationId="{47EF87D0-3317-8899-39C8-B3C398942D23}"/>
          </ac:picMkLst>
        </pc:picChg>
        <pc:picChg chg="add del mod">
          <ac:chgData name="Jha, Aryan Ritwajeet" userId="2aad577e-539b-449b-83a6-8d411f484b4d" providerId="ADAL" clId="{07030316-B377-4A79-8753-E31F6CC2D477}" dt="2024-01-08T22:44:43.056" v="5546"/>
          <ac:picMkLst>
            <pc:docMk/>
            <pc:sldMk cId="1597366827" sldId="439"/>
            <ac:picMk id="45" creationId="{A10CC97D-835E-159D-809F-208AE38572F8}"/>
          </ac:picMkLst>
        </pc:picChg>
        <pc:picChg chg="add del mod">
          <ac:chgData name="Jha, Aryan Ritwajeet" userId="2aad577e-539b-449b-83a6-8d411f484b4d" providerId="ADAL" clId="{07030316-B377-4A79-8753-E31F6CC2D477}" dt="2024-01-08T22:44:43.056" v="5546"/>
          <ac:picMkLst>
            <pc:docMk/>
            <pc:sldMk cId="1597366827" sldId="439"/>
            <ac:picMk id="47" creationId="{7F9AAC86-AB7C-2F14-6236-B2C7910A1FD8}"/>
          </ac:picMkLst>
        </pc:picChg>
        <pc:picChg chg="add del mod">
          <ac:chgData name="Jha, Aryan Ritwajeet" userId="2aad577e-539b-449b-83a6-8d411f484b4d" providerId="ADAL" clId="{07030316-B377-4A79-8753-E31F6CC2D477}" dt="2024-01-08T22:44:43.056" v="5546"/>
          <ac:picMkLst>
            <pc:docMk/>
            <pc:sldMk cId="1597366827" sldId="439"/>
            <ac:picMk id="49" creationId="{A9E9D7FF-7486-FBAD-3332-5246E317D713}"/>
          </ac:picMkLst>
        </pc:picChg>
        <pc:picChg chg="add del mod">
          <ac:chgData name="Jha, Aryan Ritwajeet" userId="2aad577e-539b-449b-83a6-8d411f484b4d" providerId="ADAL" clId="{07030316-B377-4A79-8753-E31F6CC2D477}" dt="2024-01-08T22:44:43.056" v="5546"/>
          <ac:picMkLst>
            <pc:docMk/>
            <pc:sldMk cId="1597366827" sldId="439"/>
            <ac:picMk id="51" creationId="{F6E1B08A-FFDA-8FA4-CF92-6F48940E7393}"/>
          </ac:picMkLst>
        </pc:picChg>
        <pc:picChg chg="add mod ord">
          <ac:chgData name="Jha, Aryan Ritwajeet" userId="2aad577e-539b-449b-83a6-8d411f484b4d" providerId="ADAL" clId="{07030316-B377-4A79-8753-E31F6CC2D477}" dt="2024-01-08T22:46:44.708" v="5624" actId="1076"/>
          <ac:picMkLst>
            <pc:docMk/>
            <pc:sldMk cId="1597366827" sldId="439"/>
            <ac:picMk id="53" creationId="{0D01BB62-DC4E-EE55-BB7D-15661C87000A}"/>
          </ac:picMkLst>
        </pc:picChg>
        <pc:picChg chg="add mod ord">
          <ac:chgData name="Jha, Aryan Ritwajeet" userId="2aad577e-539b-449b-83a6-8d411f484b4d" providerId="ADAL" clId="{07030316-B377-4A79-8753-E31F6CC2D477}" dt="2024-01-08T22:46:53.009" v="5627" actId="1076"/>
          <ac:picMkLst>
            <pc:docMk/>
            <pc:sldMk cId="1597366827" sldId="439"/>
            <ac:picMk id="55" creationId="{1CA5E2A3-A393-746E-9D84-D7A352FE942A}"/>
          </ac:picMkLst>
        </pc:picChg>
        <pc:picChg chg="add mod ord">
          <ac:chgData name="Jha, Aryan Ritwajeet" userId="2aad577e-539b-449b-83a6-8d411f484b4d" providerId="ADAL" clId="{07030316-B377-4A79-8753-E31F6CC2D477}" dt="2024-01-08T22:46:58.568" v="5630" actId="1076"/>
          <ac:picMkLst>
            <pc:docMk/>
            <pc:sldMk cId="1597366827" sldId="439"/>
            <ac:picMk id="57" creationId="{338A34A8-D2EA-3A75-E0C0-D37A99DDE037}"/>
          </ac:picMkLst>
        </pc:picChg>
        <pc:picChg chg="add mod ord">
          <ac:chgData name="Jha, Aryan Ritwajeet" userId="2aad577e-539b-449b-83a6-8d411f484b4d" providerId="ADAL" clId="{07030316-B377-4A79-8753-E31F6CC2D477}" dt="2024-01-08T22:46:50.725" v="5626" actId="1076"/>
          <ac:picMkLst>
            <pc:docMk/>
            <pc:sldMk cId="1597366827" sldId="439"/>
            <ac:picMk id="59" creationId="{926B4987-B8F0-8DF0-E76B-26E81782205D}"/>
          </ac:picMkLst>
        </pc:picChg>
        <pc:picChg chg="add mod ord">
          <ac:chgData name="Jha, Aryan Ritwajeet" userId="2aad577e-539b-449b-83a6-8d411f484b4d" providerId="ADAL" clId="{07030316-B377-4A79-8753-E31F6CC2D477}" dt="2024-01-08T22:47:03.100" v="5632" actId="1076"/>
          <ac:picMkLst>
            <pc:docMk/>
            <pc:sldMk cId="1597366827" sldId="439"/>
            <ac:picMk id="61" creationId="{FC6DAADE-5CA6-70CD-4CB2-8124B4DC5B2B}"/>
          </ac:picMkLst>
        </pc:picChg>
        <pc:picChg chg="add mod">
          <ac:chgData name="Jha, Aryan Ritwajeet" userId="2aad577e-539b-449b-83a6-8d411f484b4d" providerId="ADAL" clId="{07030316-B377-4A79-8753-E31F6CC2D477}" dt="2024-01-08T23:12:04.655" v="5954" actId="14826"/>
          <ac:picMkLst>
            <pc:docMk/>
            <pc:sldMk cId="1597366827" sldId="439"/>
            <ac:picMk id="63" creationId="{58B2BA00-819C-D64A-B26D-2AEF479B1C5B}"/>
          </ac:picMkLst>
        </pc:picChg>
        <pc:cxnChg chg="add del">
          <ac:chgData name="Jha, Aryan Ritwajeet" userId="2aad577e-539b-449b-83a6-8d411f484b4d" providerId="ADAL" clId="{07030316-B377-4A79-8753-E31F6CC2D477}" dt="2024-01-08T22:46:35.841" v="5618" actId="26606"/>
          <ac:cxnSpMkLst>
            <pc:docMk/>
            <pc:sldMk cId="1597366827" sldId="439"/>
            <ac:cxnSpMk id="96" creationId="{5C34627B-48E6-4F4D-B843-97717A86B490}"/>
          </ac:cxnSpMkLst>
        </pc:cxnChg>
        <pc:cxnChg chg="add">
          <ac:chgData name="Jha, Aryan Ritwajeet" userId="2aad577e-539b-449b-83a6-8d411f484b4d" providerId="ADAL" clId="{07030316-B377-4A79-8753-E31F6CC2D477}" dt="2024-01-08T22:46:36.465" v="5621" actId="26606"/>
          <ac:cxnSpMkLst>
            <pc:docMk/>
            <pc:sldMk cId="1597366827" sldId="439"/>
            <ac:cxnSpMk id="102" creationId="{5C34627B-48E6-4F4D-B843-97717A86B490}"/>
          </ac:cxnSpMkLst>
        </pc:cxnChg>
      </pc:sldChg>
      <pc:sldChg chg="addSp delSp modSp add mod">
        <pc:chgData name="Jha, Aryan Ritwajeet" userId="2aad577e-539b-449b-83a6-8d411f484b4d" providerId="ADAL" clId="{07030316-B377-4A79-8753-E31F6CC2D477}" dt="2024-01-08T23:11:44.343" v="5953" actId="14826"/>
        <pc:sldMkLst>
          <pc:docMk/>
          <pc:sldMk cId="1894150332" sldId="440"/>
        </pc:sldMkLst>
        <pc:spChg chg="mod">
          <ac:chgData name="Jha, Aryan Ritwajeet" userId="2aad577e-539b-449b-83a6-8d411f484b4d" providerId="ADAL" clId="{07030316-B377-4A79-8753-E31F6CC2D477}" dt="2024-01-08T22:55:03.558" v="5678" actId="113"/>
          <ac:spMkLst>
            <pc:docMk/>
            <pc:sldMk cId="1894150332" sldId="440"/>
            <ac:spMk id="2" creationId="{160FCB08-9C2A-62BE-E36E-DED691066FEC}"/>
          </ac:spMkLst>
        </pc:spChg>
        <pc:picChg chg="add del">
          <ac:chgData name="Jha, Aryan Ritwajeet" userId="2aad577e-539b-449b-83a6-8d411f484b4d" providerId="ADAL" clId="{07030316-B377-4A79-8753-E31F6CC2D477}" dt="2024-01-08T22:48:06.434" v="5645" actId="22"/>
          <ac:picMkLst>
            <pc:docMk/>
            <pc:sldMk cId="1894150332" sldId="440"/>
            <ac:picMk id="4" creationId="{F4A9E3E2-F5F4-F9DA-47A6-844B05A85522}"/>
          </ac:picMkLst>
        </pc:picChg>
        <pc:picChg chg="mod">
          <ac:chgData name="Jha, Aryan Ritwajeet" userId="2aad577e-539b-449b-83a6-8d411f484b4d" providerId="ADAL" clId="{07030316-B377-4A79-8753-E31F6CC2D477}" dt="2024-01-08T22:49:28.301" v="5650" actId="14826"/>
          <ac:picMkLst>
            <pc:docMk/>
            <pc:sldMk cId="1894150332" sldId="440"/>
            <ac:picMk id="53" creationId="{0D01BB62-DC4E-EE55-BB7D-15661C87000A}"/>
          </ac:picMkLst>
        </pc:picChg>
        <pc:picChg chg="mod">
          <ac:chgData name="Jha, Aryan Ritwajeet" userId="2aad577e-539b-449b-83a6-8d411f484b4d" providerId="ADAL" clId="{07030316-B377-4A79-8753-E31F6CC2D477}" dt="2024-01-08T22:47:56.171" v="5643" actId="14826"/>
          <ac:picMkLst>
            <pc:docMk/>
            <pc:sldMk cId="1894150332" sldId="440"/>
            <ac:picMk id="55" creationId="{1CA5E2A3-A393-746E-9D84-D7A352FE942A}"/>
          </ac:picMkLst>
        </pc:picChg>
        <pc:picChg chg="mod">
          <ac:chgData name="Jha, Aryan Ritwajeet" userId="2aad577e-539b-449b-83a6-8d411f484b4d" providerId="ADAL" clId="{07030316-B377-4A79-8753-E31F6CC2D477}" dt="2024-01-08T22:48:09.597" v="5646" actId="14826"/>
          <ac:picMkLst>
            <pc:docMk/>
            <pc:sldMk cId="1894150332" sldId="440"/>
            <ac:picMk id="57" creationId="{338A34A8-D2EA-3A75-E0C0-D37A99DDE037}"/>
          </ac:picMkLst>
        </pc:picChg>
        <pc:picChg chg="mod">
          <ac:chgData name="Jha, Aryan Ritwajeet" userId="2aad577e-539b-449b-83a6-8d411f484b4d" providerId="ADAL" clId="{07030316-B377-4A79-8753-E31F6CC2D477}" dt="2024-01-08T22:48:20.980" v="5647" actId="14826"/>
          <ac:picMkLst>
            <pc:docMk/>
            <pc:sldMk cId="1894150332" sldId="440"/>
            <ac:picMk id="59" creationId="{926B4987-B8F0-8DF0-E76B-26E81782205D}"/>
          </ac:picMkLst>
        </pc:picChg>
        <pc:picChg chg="mod">
          <ac:chgData name="Jha, Aryan Ritwajeet" userId="2aad577e-539b-449b-83a6-8d411f484b4d" providerId="ADAL" clId="{07030316-B377-4A79-8753-E31F6CC2D477}" dt="2024-01-08T22:48:49.948" v="5648" actId="14826"/>
          <ac:picMkLst>
            <pc:docMk/>
            <pc:sldMk cId="1894150332" sldId="440"/>
            <ac:picMk id="61" creationId="{FC6DAADE-5CA6-70CD-4CB2-8124B4DC5B2B}"/>
          </ac:picMkLst>
        </pc:picChg>
        <pc:picChg chg="mod">
          <ac:chgData name="Jha, Aryan Ritwajeet" userId="2aad577e-539b-449b-83a6-8d411f484b4d" providerId="ADAL" clId="{07030316-B377-4A79-8753-E31F6CC2D477}" dt="2024-01-08T23:11:44.343" v="5953" actId="14826"/>
          <ac:picMkLst>
            <pc:docMk/>
            <pc:sldMk cId="1894150332" sldId="440"/>
            <ac:picMk id="63" creationId="{58B2BA00-819C-D64A-B26D-2AEF479B1C5B}"/>
          </ac:picMkLst>
        </pc:picChg>
      </pc:sldChg>
      <pc:sldChg chg="modSp add mod">
        <pc:chgData name="Jha, Aryan Ritwajeet" userId="2aad577e-539b-449b-83a6-8d411f484b4d" providerId="ADAL" clId="{07030316-B377-4A79-8753-E31F6CC2D477}" dt="2024-01-08T23:11:15.995" v="5952" actId="14826"/>
        <pc:sldMkLst>
          <pc:docMk/>
          <pc:sldMk cId="3227241260" sldId="441"/>
        </pc:sldMkLst>
        <pc:spChg chg="mod">
          <ac:chgData name="Jha, Aryan Ritwajeet" userId="2aad577e-539b-449b-83a6-8d411f484b4d" providerId="ADAL" clId="{07030316-B377-4A79-8753-E31F6CC2D477}" dt="2024-01-08T22:55:10.916" v="5682" actId="113"/>
          <ac:spMkLst>
            <pc:docMk/>
            <pc:sldMk cId="3227241260" sldId="441"/>
            <ac:spMk id="2" creationId="{160FCB08-9C2A-62BE-E36E-DED691066FEC}"/>
          </ac:spMkLst>
        </pc:spChg>
        <pc:picChg chg="mod">
          <ac:chgData name="Jha, Aryan Ritwajeet" userId="2aad577e-539b-449b-83a6-8d411f484b4d" providerId="ADAL" clId="{07030316-B377-4A79-8753-E31F6CC2D477}" dt="2024-01-08T22:51:14.019" v="5657" actId="14826"/>
          <ac:picMkLst>
            <pc:docMk/>
            <pc:sldMk cId="3227241260" sldId="441"/>
            <ac:picMk id="53" creationId="{0D01BB62-DC4E-EE55-BB7D-15661C87000A}"/>
          </ac:picMkLst>
        </pc:picChg>
        <pc:picChg chg="mod">
          <ac:chgData name="Jha, Aryan Ritwajeet" userId="2aad577e-539b-449b-83a6-8d411f484b4d" providerId="ADAL" clId="{07030316-B377-4A79-8753-E31F6CC2D477}" dt="2024-01-08T22:50:18.833" v="5652" actId="14826"/>
          <ac:picMkLst>
            <pc:docMk/>
            <pc:sldMk cId="3227241260" sldId="441"/>
            <ac:picMk id="55" creationId="{1CA5E2A3-A393-746E-9D84-D7A352FE942A}"/>
          </ac:picMkLst>
        </pc:picChg>
        <pc:picChg chg="mod">
          <ac:chgData name="Jha, Aryan Ritwajeet" userId="2aad577e-539b-449b-83a6-8d411f484b4d" providerId="ADAL" clId="{07030316-B377-4A79-8753-E31F6CC2D477}" dt="2024-01-08T22:50:32.951" v="5653" actId="14826"/>
          <ac:picMkLst>
            <pc:docMk/>
            <pc:sldMk cId="3227241260" sldId="441"/>
            <ac:picMk id="57" creationId="{338A34A8-D2EA-3A75-E0C0-D37A99DDE037}"/>
          </ac:picMkLst>
        </pc:picChg>
        <pc:picChg chg="mod">
          <ac:chgData name="Jha, Aryan Ritwajeet" userId="2aad577e-539b-449b-83a6-8d411f484b4d" providerId="ADAL" clId="{07030316-B377-4A79-8753-E31F6CC2D477}" dt="2024-01-08T22:50:40.960" v="5654" actId="14826"/>
          <ac:picMkLst>
            <pc:docMk/>
            <pc:sldMk cId="3227241260" sldId="441"/>
            <ac:picMk id="59" creationId="{926B4987-B8F0-8DF0-E76B-26E81782205D}"/>
          </ac:picMkLst>
        </pc:picChg>
        <pc:picChg chg="mod">
          <ac:chgData name="Jha, Aryan Ritwajeet" userId="2aad577e-539b-449b-83a6-8d411f484b4d" providerId="ADAL" clId="{07030316-B377-4A79-8753-E31F6CC2D477}" dt="2024-01-08T22:50:53.643" v="5655" actId="14826"/>
          <ac:picMkLst>
            <pc:docMk/>
            <pc:sldMk cId="3227241260" sldId="441"/>
            <ac:picMk id="61" creationId="{FC6DAADE-5CA6-70CD-4CB2-8124B4DC5B2B}"/>
          </ac:picMkLst>
        </pc:picChg>
        <pc:picChg chg="mod">
          <ac:chgData name="Jha, Aryan Ritwajeet" userId="2aad577e-539b-449b-83a6-8d411f484b4d" providerId="ADAL" clId="{07030316-B377-4A79-8753-E31F6CC2D477}" dt="2024-01-08T23:11:15.995" v="5952" actId="14826"/>
          <ac:picMkLst>
            <pc:docMk/>
            <pc:sldMk cId="3227241260" sldId="441"/>
            <ac:picMk id="63" creationId="{58B2BA00-819C-D64A-B26D-2AEF479B1C5B}"/>
          </ac:picMkLst>
        </pc:picChg>
      </pc:sldChg>
      <pc:sldChg chg="modSp add mod">
        <pc:chgData name="Jha, Aryan Ritwajeet" userId="2aad577e-539b-449b-83a6-8d411f484b4d" providerId="ADAL" clId="{07030316-B377-4A79-8753-E31F6CC2D477}" dt="2024-01-08T23:07:53.371" v="5755" actId="20577"/>
        <pc:sldMkLst>
          <pc:docMk/>
          <pc:sldMk cId="137629909" sldId="442"/>
        </pc:sldMkLst>
        <pc:spChg chg="mod">
          <ac:chgData name="Jha, Aryan Ritwajeet" userId="2aad577e-539b-449b-83a6-8d411f484b4d" providerId="ADAL" clId="{07030316-B377-4A79-8753-E31F6CC2D477}" dt="2024-01-08T23:07:53.371" v="5755" actId="20577"/>
          <ac:spMkLst>
            <pc:docMk/>
            <pc:sldMk cId="137629909" sldId="442"/>
            <ac:spMk id="3" creationId="{53B0F947-1804-49AF-C2D3-1CCC2AF642CF}"/>
          </ac:spMkLst>
        </pc:spChg>
        <pc:picChg chg="mod">
          <ac:chgData name="Jha, Aryan Ritwajeet" userId="2aad577e-539b-449b-83a6-8d411f484b4d" providerId="ADAL" clId="{07030316-B377-4A79-8753-E31F6CC2D477}" dt="2024-01-08T23:06:55.394" v="5684" actId="14826"/>
          <ac:picMkLst>
            <pc:docMk/>
            <pc:sldMk cId="137629909" sldId="442"/>
            <ac:picMk id="9" creationId="{5A82FB0B-A336-F730-6E3B-44B9A4BDFDDE}"/>
          </ac:picMkLst>
        </pc:picChg>
        <pc:picChg chg="mod">
          <ac:chgData name="Jha, Aryan Ritwajeet" userId="2aad577e-539b-449b-83a6-8d411f484b4d" providerId="ADAL" clId="{07030316-B377-4A79-8753-E31F6CC2D477}" dt="2024-01-08T23:07:05.757" v="5685" actId="14826"/>
          <ac:picMkLst>
            <pc:docMk/>
            <pc:sldMk cId="137629909" sldId="442"/>
            <ac:picMk id="10" creationId="{82BC1DF9-6E0D-DD46-026A-C57ADCCD7974}"/>
          </ac:picMkLst>
        </pc:picChg>
      </pc:sldChg>
      <pc:sldChg chg="delSp modSp add mod">
        <pc:chgData name="Jha, Aryan Ritwajeet" userId="2aad577e-539b-449b-83a6-8d411f484b4d" providerId="ADAL" clId="{07030316-B377-4A79-8753-E31F6CC2D477}" dt="2024-01-08T23:09:53.048" v="5947" actId="20577"/>
        <pc:sldMkLst>
          <pc:docMk/>
          <pc:sldMk cId="3485045538" sldId="443"/>
        </pc:sldMkLst>
        <pc:spChg chg="mod">
          <ac:chgData name="Jha, Aryan Ritwajeet" userId="2aad577e-539b-449b-83a6-8d411f484b4d" providerId="ADAL" clId="{07030316-B377-4A79-8753-E31F6CC2D477}" dt="2024-01-08T23:09:53.048" v="5947" actId="20577"/>
          <ac:spMkLst>
            <pc:docMk/>
            <pc:sldMk cId="3485045538" sldId="443"/>
            <ac:spMk id="3" creationId="{53B0F947-1804-49AF-C2D3-1CCC2AF642CF}"/>
          </ac:spMkLst>
        </pc:spChg>
        <pc:picChg chg="del">
          <ac:chgData name="Jha, Aryan Ritwajeet" userId="2aad577e-539b-449b-83a6-8d411f484b4d" providerId="ADAL" clId="{07030316-B377-4A79-8753-E31F6CC2D477}" dt="2024-01-08T23:09:45.534" v="5945" actId="478"/>
          <ac:picMkLst>
            <pc:docMk/>
            <pc:sldMk cId="3485045538" sldId="443"/>
            <ac:picMk id="9" creationId="{5A82FB0B-A336-F730-6E3B-44B9A4BDFDDE}"/>
          </ac:picMkLst>
        </pc:picChg>
        <pc:picChg chg="del">
          <ac:chgData name="Jha, Aryan Ritwajeet" userId="2aad577e-539b-449b-83a6-8d411f484b4d" providerId="ADAL" clId="{07030316-B377-4A79-8753-E31F6CC2D477}" dt="2024-01-08T23:09:45.534" v="5945" actId="478"/>
          <ac:picMkLst>
            <pc:docMk/>
            <pc:sldMk cId="3485045538" sldId="443"/>
            <ac:picMk id="10" creationId="{82BC1DF9-6E0D-DD46-026A-C57ADCCD7974}"/>
          </ac:picMkLst>
        </pc:picChg>
      </pc:sldChg>
      <pc:sldMasterChg chg="del delSldLayout">
        <pc:chgData name="Jha, Aryan Ritwajeet" userId="2aad577e-539b-449b-83a6-8d411f484b4d" providerId="ADAL" clId="{07030316-B377-4A79-8753-E31F6CC2D477}" dt="2023-12-11T02:03:40.510" v="155" actId="47"/>
        <pc:sldMasterMkLst>
          <pc:docMk/>
          <pc:sldMasterMk cId="3081647919" sldId="2147483648"/>
        </pc:sldMasterMkLst>
        <pc:sldLayoutChg chg="del">
          <pc:chgData name="Jha, Aryan Ritwajeet" userId="2aad577e-539b-449b-83a6-8d411f484b4d" providerId="ADAL" clId="{07030316-B377-4A79-8753-E31F6CC2D477}" dt="2023-12-11T02:03:40.510" v="155" actId="47"/>
          <pc:sldLayoutMkLst>
            <pc:docMk/>
            <pc:sldMasterMk cId="3081647919" sldId="2147483648"/>
            <pc:sldLayoutMk cId="651995940" sldId="2147483649"/>
          </pc:sldLayoutMkLst>
        </pc:sldLayoutChg>
        <pc:sldLayoutChg chg="del">
          <pc:chgData name="Jha, Aryan Ritwajeet" userId="2aad577e-539b-449b-83a6-8d411f484b4d" providerId="ADAL" clId="{07030316-B377-4A79-8753-E31F6CC2D477}" dt="2023-12-11T02:03:40.510" v="155" actId="47"/>
          <pc:sldLayoutMkLst>
            <pc:docMk/>
            <pc:sldMasterMk cId="3081647919" sldId="2147483648"/>
            <pc:sldLayoutMk cId="2948405164" sldId="2147483650"/>
          </pc:sldLayoutMkLst>
        </pc:sldLayoutChg>
        <pc:sldLayoutChg chg="del">
          <pc:chgData name="Jha, Aryan Ritwajeet" userId="2aad577e-539b-449b-83a6-8d411f484b4d" providerId="ADAL" clId="{07030316-B377-4A79-8753-E31F6CC2D477}" dt="2023-12-11T02:03:40.510" v="155" actId="47"/>
          <pc:sldLayoutMkLst>
            <pc:docMk/>
            <pc:sldMasterMk cId="3081647919" sldId="2147483648"/>
            <pc:sldLayoutMk cId="1864268341" sldId="2147483651"/>
          </pc:sldLayoutMkLst>
        </pc:sldLayoutChg>
        <pc:sldLayoutChg chg="del">
          <pc:chgData name="Jha, Aryan Ritwajeet" userId="2aad577e-539b-449b-83a6-8d411f484b4d" providerId="ADAL" clId="{07030316-B377-4A79-8753-E31F6CC2D477}" dt="2023-12-11T02:03:40.510" v="155" actId="47"/>
          <pc:sldLayoutMkLst>
            <pc:docMk/>
            <pc:sldMasterMk cId="3081647919" sldId="2147483648"/>
            <pc:sldLayoutMk cId="99298826" sldId="2147483652"/>
          </pc:sldLayoutMkLst>
        </pc:sldLayoutChg>
        <pc:sldLayoutChg chg="del">
          <pc:chgData name="Jha, Aryan Ritwajeet" userId="2aad577e-539b-449b-83a6-8d411f484b4d" providerId="ADAL" clId="{07030316-B377-4A79-8753-E31F6CC2D477}" dt="2023-12-11T02:03:40.510" v="155" actId="47"/>
          <pc:sldLayoutMkLst>
            <pc:docMk/>
            <pc:sldMasterMk cId="3081647919" sldId="2147483648"/>
            <pc:sldLayoutMk cId="1763105647" sldId="2147483653"/>
          </pc:sldLayoutMkLst>
        </pc:sldLayoutChg>
        <pc:sldLayoutChg chg="del">
          <pc:chgData name="Jha, Aryan Ritwajeet" userId="2aad577e-539b-449b-83a6-8d411f484b4d" providerId="ADAL" clId="{07030316-B377-4A79-8753-E31F6CC2D477}" dt="2023-12-11T02:03:40.510" v="155" actId="47"/>
          <pc:sldLayoutMkLst>
            <pc:docMk/>
            <pc:sldMasterMk cId="3081647919" sldId="2147483648"/>
            <pc:sldLayoutMk cId="413022021" sldId="2147483654"/>
          </pc:sldLayoutMkLst>
        </pc:sldLayoutChg>
        <pc:sldLayoutChg chg="del">
          <pc:chgData name="Jha, Aryan Ritwajeet" userId="2aad577e-539b-449b-83a6-8d411f484b4d" providerId="ADAL" clId="{07030316-B377-4A79-8753-E31F6CC2D477}" dt="2023-12-11T02:03:40.510" v="155" actId="47"/>
          <pc:sldLayoutMkLst>
            <pc:docMk/>
            <pc:sldMasterMk cId="3081647919" sldId="2147483648"/>
            <pc:sldLayoutMk cId="398146399" sldId="2147483655"/>
          </pc:sldLayoutMkLst>
        </pc:sldLayoutChg>
        <pc:sldLayoutChg chg="del">
          <pc:chgData name="Jha, Aryan Ritwajeet" userId="2aad577e-539b-449b-83a6-8d411f484b4d" providerId="ADAL" clId="{07030316-B377-4A79-8753-E31F6CC2D477}" dt="2023-12-11T02:03:40.510" v="155" actId="47"/>
          <pc:sldLayoutMkLst>
            <pc:docMk/>
            <pc:sldMasterMk cId="3081647919" sldId="2147483648"/>
            <pc:sldLayoutMk cId="441337194" sldId="2147483656"/>
          </pc:sldLayoutMkLst>
        </pc:sldLayoutChg>
        <pc:sldLayoutChg chg="del">
          <pc:chgData name="Jha, Aryan Ritwajeet" userId="2aad577e-539b-449b-83a6-8d411f484b4d" providerId="ADAL" clId="{07030316-B377-4A79-8753-E31F6CC2D477}" dt="2023-12-11T02:03:40.510" v="155" actId="47"/>
          <pc:sldLayoutMkLst>
            <pc:docMk/>
            <pc:sldMasterMk cId="3081647919" sldId="2147483648"/>
            <pc:sldLayoutMk cId="1418046777" sldId="2147483657"/>
          </pc:sldLayoutMkLst>
        </pc:sldLayoutChg>
        <pc:sldLayoutChg chg="del">
          <pc:chgData name="Jha, Aryan Ritwajeet" userId="2aad577e-539b-449b-83a6-8d411f484b4d" providerId="ADAL" clId="{07030316-B377-4A79-8753-E31F6CC2D477}" dt="2023-12-11T02:03:40.510" v="155" actId="47"/>
          <pc:sldLayoutMkLst>
            <pc:docMk/>
            <pc:sldMasterMk cId="3081647919" sldId="2147483648"/>
            <pc:sldLayoutMk cId="1732339542" sldId="2147483658"/>
          </pc:sldLayoutMkLst>
        </pc:sldLayoutChg>
        <pc:sldLayoutChg chg="del">
          <pc:chgData name="Jha, Aryan Ritwajeet" userId="2aad577e-539b-449b-83a6-8d411f484b4d" providerId="ADAL" clId="{07030316-B377-4A79-8753-E31F6CC2D477}" dt="2023-12-11T02:03:40.510" v="155" actId="47"/>
          <pc:sldLayoutMkLst>
            <pc:docMk/>
            <pc:sldMasterMk cId="3081647919" sldId="2147483648"/>
            <pc:sldLayoutMk cId="2030426068" sldId="2147483659"/>
          </pc:sldLayoutMkLst>
        </pc:sldLayoutChg>
      </pc:sldMasterChg>
    </pc:docChg>
  </pc:docChgLst>
  <pc:docChgLst>
    <pc:chgData name="Jha, Aryan Ritwajeet" userId="2aad577e-539b-449b-83a6-8d411f484b4d" providerId="ADAL" clId="{A7AC9DEB-23BC-4266-BC8C-FCA3FC0C951D}"/>
    <pc:docChg chg="undo redo custSel addSld delSld modSld">
      <pc:chgData name="Jha, Aryan Ritwajeet" userId="2aad577e-539b-449b-83a6-8d411f484b4d" providerId="ADAL" clId="{A7AC9DEB-23BC-4266-BC8C-FCA3FC0C951D}" dt="2024-01-24T04:46:29.241" v="2522" actId="20577"/>
      <pc:docMkLst>
        <pc:docMk/>
      </pc:docMkLst>
      <pc:sldChg chg="addSp delSp modSp mod">
        <pc:chgData name="Jha, Aryan Ritwajeet" userId="2aad577e-539b-449b-83a6-8d411f484b4d" providerId="ADAL" clId="{A7AC9DEB-23BC-4266-BC8C-FCA3FC0C951D}" dt="2024-01-17T21:19:14.528" v="74" actId="1076"/>
        <pc:sldMkLst>
          <pc:docMk/>
          <pc:sldMk cId="2660559737" sldId="438"/>
        </pc:sldMkLst>
        <pc:picChg chg="add mod">
          <ac:chgData name="Jha, Aryan Ritwajeet" userId="2aad577e-539b-449b-83a6-8d411f484b4d" providerId="ADAL" clId="{A7AC9DEB-23BC-4266-BC8C-FCA3FC0C951D}" dt="2024-01-17T21:19:14.528" v="74" actId="1076"/>
          <ac:picMkLst>
            <pc:docMk/>
            <pc:sldMk cId="2660559737" sldId="438"/>
            <ac:picMk id="5" creationId="{06F31C32-805D-8AEA-1DF3-141E278F6B6F}"/>
          </ac:picMkLst>
        </pc:picChg>
        <pc:picChg chg="del mod">
          <ac:chgData name="Jha, Aryan Ritwajeet" userId="2aad577e-539b-449b-83a6-8d411f484b4d" providerId="ADAL" clId="{A7AC9DEB-23BC-4266-BC8C-FCA3FC0C951D}" dt="2024-01-17T21:19:11.362" v="72" actId="478"/>
          <ac:picMkLst>
            <pc:docMk/>
            <pc:sldMk cId="2660559737" sldId="438"/>
            <ac:picMk id="10" creationId="{82BC1DF9-6E0D-DD46-026A-C57ADCCD7974}"/>
          </ac:picMkLst>
        </pc:picChg>
      </pc:sldChg>
      <pc:sldChg chg="addSp delSp modSp mod">
        <pc:chgData name="Jha, Aryan Ritwajeet" userId="2aad577e-539b-449b-83a6-8d411f484b4d" providerId="ADAL" clId="{A7AC9DEB-23BC-4266-BC8C-FCA3FC0C951D}" dt="2024-01-17T21:24:47.048" v="119" actId="14826"/>
        <pc:sldMkLst>
          <pc:docMk/>
          <pc:sldMk cId="1597366827" sldId="439"/>
        </pc:sldMkLst>
        <pc:picChg chg="add del mod">
          <ac:chgData name="Jha, Aryan Ritwajeet" userId="2aad577e-539b-449b-83a6-8d411f484b4d" providerId="ADAL" clId="{A7AC9DEB-23BC-4266-BC8C-FCA3FC0C951D}" dt="2024-01-17T21:23:14.498" v="88" actId="478"/>
          <ac:picMkLst>
            <pc:docMk/>
            <pc:sldMk cId="1597366827" sldId="439"/>
            <ac:picMk id="4" creationId="{A607E55F-F878-AA2D-ABA6-4B9BFB7E0BE8}"/>
          </ac:picMkLst>
        </pc:picChg>
        <pc:picChg chg="add mod">
          <ac:chgData name="Jha, Aryan Ritwajeet" userId="2aad577e-539b-449b-83a6-8d411f484b4d" providerId="ADAL" clId="{A7AC9DEB-23BC-4266-BC8C-FCA3FC0C951D}" dt="2024-01-17T21:23:36.678" v="113"/>
          <ac:picMkLst>
            <pc:docMk/>
            <pc:sldMk cId="1597366827" sldId="439"/>
            <ac:picMk id="6" creationId="{8C46C7B1-4FAA-77C8-B21B-278B9F5F14DB}"/>
          </ac:picMkLst>
        </pc:picChg>
        <pc:picChg chg="add mod">
          <ac:chgData name="Jha, Aryan Ritwajeet" userId="2aad577e-539b-449b-83a6-8d411f484b4d" providerId="ADAL" clId="{A7AC9DEB-23BC-4266-BC8C-FCA3FC0C951D}" dt="2024-01-17T21:23:36.678" v="113"/>
          <ac:picMkLst>
            <pc:docMk/>
            <pc:sldMk cId="1597366827" sldId="439"/>
            <ac:picMk id="8" creationId="{6397F502-A5DC-CB8E-D30F-04F590C0A545}"/>
          </ac:picMkLst>
        </pc:picChg>
        <pc:picChg chg="add mod">
          <ac:chgData name="Jha, Aryan Ritwajeet" userId="2aad577e-539b-449b-83a6-8d411f484b4d" providerId="ADAL" clId="{A7AC9DEB-23BC-4266-BC8C-FCA3FC0C951D}" dt="2024-01-17T21:23:36.678" v="113"/>
          <ac:picMkLst>
            <pc:docMk/>
            <pc:sldMk cId="1597366827" sldId="439"/>
            <ac:picMk id="10" creationId="{71080BED-0055-A9B4-00D7-4F9F79F6934E}"/>
          </ac:picMkLst>
        </pc:picChg>
        <pc:picChg chg="add mod">
          <ac:chgData name="Jha, Aryan Ritwajeet" userId="2aad577e-539b-449b-83a6-8d411f484b4d" providerId="ADAL" clId="{A7AC9DEB-23BC-4266-BC8C-FCA3FC0C951D}" dt="2024-01-17T21:23:36.678" v="113"/>
          <ac:picMkLst>
            <pc:docMk/>
            <pc:sldMk cId="1597366827" sldId="439"/>
            <ac:picMk id="12" creationId="{FF00A3A6-594D-B35E-CBA6-A44CE801FA2C}"/>
          </ac:picMkLst>
        </pc:picChg>
        <pc:picChg chg="add mod">
          <ac:chgData name="Jha, Aryan Ritwajeet" userId="2aad577e-539b-449b-83a6-8d411f484b4d" providerId="ADAL" clId="{A7AC9DEB-23BC-4266-BC8C-FCA3FC0C951D}" dt="2024-01-17T21:23:36.678" v="113"/>
          <ac:picMkLst>
            <pc:docMk/>
            <pc:sldMk cId="1597366827" sldId="439"/>
            <ac:picMk id="14" creationId="{8E9F1A07-AEA5-F7DE-9DEA-993B9D4EC472}"/>
          </ac:picMkLst>
        </pc:picChg>
        <pc:picChg chg="add mod">
          <ac:chgData name="Jha, Aryan Ritwajeet" userId="2aad577e-539b-449b-83a6-8d411f484b4d" providerId="ADAL" clId="{A7AC9DEB-23BC-4266-BC8C-FCA3FC0C951D}" dt="2024-01-17T21:23:36.678" v="113"/>
          <ac:picMkLst>
            <pc:docMk/>
            <pc:sldMk cId="1597366827" sldId="439"/>
            <ac:picMk id="16" creationId="{012A7644-272B-30C6-FBDC-EDF2F7F1CD43}"/>
          </ac:picMkLst>
        </pc:picChg>
        <pc:picChg chg="mod">
          <ac:chgData name="Jha, Aryan Ritwajeet" userId="2aad577e-539b-449b-83a6-8d411f484b4d" providerId="ADAL" clId="{A7AC9DEB-23BC-4266-BC8C-FCA3FC0C951D}" dt="2024-01-17T21:24:47.048" v="119" actId="14826"/>
          <ac:picMkLst>
            <pc:docMk/>
            <pc:sldMk cId="1597366827" sldId="439"/>
            <ac:picMk id="53" creationId="{0D01BB62-DC4E-EE55-BB7D-15661C87000A}"/>
          </ac:picMkLst>
        </pc:picChg>
        <pc:picChg chg="mod">
          <ac:chgData name="Jha, Aryan Ritwajeet" userId="2aad577e-539b-449b-83a6-8d411f484b4d" providerId="ADAL" clId="{A7AC9DEB-23BC-4266-BC8C-FCA3FC0C951D}" dt="2024-01-17T21:23:56.598" v="114" actId="14826"/>
          <ac:picMkLst>
            <pc:docMk/>
            <pc:sldMk cId="1597366827" sldId="439"/>
            <ac:picMk id="55" creationId="{1CA5E2A3-A393-746E-9D84-D7A352FE942A}"/>
          </ac:picMkLst>
        </pc:picChg>
        <pc:picChg chg="mod">
          <ac:chgData name="Jha, Aryan Ritwajeet" userId="2aad577e-539b-449b-83a6-8d411f484b4d" providerId="ADAL" clId="{A7AC9DEB-23BC-4266-BC8C-FCA3FC0C951D}" dt="2024-01-17T21:24:02.470" v="115" actId="14826"/>
          <ac:picMkLst>
            <pc:docMk/>
            <pc:sldMk cId="1597366827" sldId="439"/>
            <ac:picMk id="57" creationId="{338A34A8-D2EA-3A75-E0C0-D37A99DDE037}"/>
          </ac:picMkLst>
        </pc:picChg>
        <pc:picChg chg="mod">
          <ac:chgData name="Jha, Aryan Ritwajeet" userId="2aad577e-539b-449b-83a6-8d411f484b4d" providerId="ADAL" clId="{A7AC9DEB-23BC-4266-BC8C-FCA3FC0C951D}" dt="2024-01-17T21:24:12.238" v="116" actId="14826"/>
          <ac:picMkLst>
            <pc:docMk/>
            <pc:sldMk cId="1597366827" sldId="439"/>
            <ac:picMk id="59" creationId="{926B4987-B8F0-8DF0-E76B-26E81782205D}"/>
          </ac:picMkLst>
        </pc:picChg>
        <pc:picChg chg="mod">
          <ac:chgData name="Jha, Aryan Ritwajeet" userId="2aad577e-539b-449b-83a6-8d411f484b4d" providerId="ADAL" clId="{A7AC9DEB-23BC-4266-BC8C-FCA3FC0C951D}" dt="2024-01-17T21:24:27.668" v="117" actId="14826"/>
          <ac:picMkLst>
            <pc:docMk/>
            <pc:sldMk cId="1597366827" sldId="439"/>
            <ac:picMk id="61" creationId="{FC6DAADE-5CA6-70CD-4CB2-8124B4DC5B2B}"/>
          </ac:picMkLst>
        </pc:picChg>
        <pc:picChg chg="mod">
          <ac:chgData name="Jha, Aryan Ritwajeet" userId="2aad577e-539b-449b-83a6-8d411f484b4d" providerId="ADAL" clId="{A7AC9DEB-23BC-4266-BC8C-FCA3FC0C951D}" dt="2024-01-17T21:24:40.258" v="118" actId="14826"/>
          <ac:picMkLst>
            <pc:docMk/>
            <pc:sldMk cId="1597366827" sldId="439"/>
            <ac:picMk id="63" creationId="{58B2BA00-819C-D64A-B26D-2AEF479B1C5B}"/>
          </ac:picMkLst>
        </pc:picChg>
      </pc:sldChg>
      <pc:sldChg chg="modSp">
        <pc:chgData name="Jha, Aryan Ritwajeet" userId="2aad577e-539b-449b-83a6-8d411f484b4d" providerId="ADAL" clId="{A7AC9DEB-23BC-4266-BC8C-FCA3FC0C951D}" dt="2024-01-17T21:31:04.208" v="125" actId="14826"/>
        <pc:sldMkLst>
          <pc:docMk/>
          <pc:sldMk cId="1894150332" sldId="440"/>
        </pc:sldMkLst>
        <pc:picChg chg="mod">
          <ac:chgData name="Jha, Aryan Ritwajeet" userId="2aad577e-539b-449b-83a6-8d411f484b4d" providerId="ADAL" clId="{A7AC9DEB-23BC-4266-BC8C-FCA3FC0C951D}" dt="2024-01-17T21:31:04.208" v="125" actId="14826"/>
          <ac:picMkLst>
            <pc:docMk/>
            <pc:sldMk cId="1894150332" sldId="440"/>
            <ac:picMk id="53" creationId="{0D01BB62-DC4E-EE55-BB7D-15661C87000A}"/>
          </ac:picMkLst>
        </pc:picChg>
        <pc:picChg chg="mod">
          <ac:chgData name="Jha, Aryan Ritwajeet" userId="2aad577e-539b-449b-83a6-8d411f484b4d" providerId="ADAL" clId="{A7AC9DEB-23BC-4266-BC8C-FCA3FC0C951D}" dt="2024-01-17T21:30:20.363" v="120" actId="14826"/>
          <ac:picMkLst>
            <pc:docMk/>
            <pc:sldMk cId="1894150332" sldId="440"/>
            <ac:picMk id="55" creationId="{1CA5E2A3-A393-746E-9D84-D7A352FE942A}"/>
          </ac:picMkLst>
        </pc:picChg>
        <pc:picChg chg="mod">
          <ac:chgData name="Jha, Aryan Ritwajeet" userId="2aad577e-539b-449b-83a6-8d411f484b4d" providerId="ADAL" clId="{A7AC9DEB-23BC-4266-BC8C-FCA3FC0C951D}" dt="2024-01-17T21:30:33.128" v="121" actId="14826"/>
          <ac:picMkLst>
            <pc:docMk/>
            <pc:sldMk cId="1894150332" sldId="440"/>
            <ac:picMk id="57" creationId="{338A34A8-D2EA-3A75-E0C0-D37A99DDE037}"/>
          </ac:picMkLst>
        </pc:picChg>
        <pc:picChg chg="mod">
          <ac:chgData name="Jha, Aryan Ritwajeet" userId="2aad577e-539b-449b-83a6-8d411f484b4d" providerId="ADAL" clId="{A7AC9DEB-23BC-4266-BC8C-FCA3FC0C951D}" dt="2024-01-17T21:30:39.698" v="122" actId="14826"/>
          <ac:picMkLst>
            <pc:docMk/>
            <pc:sldMk cId="1894150332" sldId="440"/>
            <ac:picMk id="59" creationId="{926B4987-B8F0-8DF0-E76B-26E81782205D}"/>
          </ac:picMkLst>
        </pc:picChg>
        <pc:picChg chg="mod">
          <ac:chgData name="Jha, Aryan Ritwajeet" userId="2aad577e-539b-449b-83a6-8d411f484b4d" providerId="ADAL" clId="{A7AC9DEB-23BC-4266-BC8C-FCA3FC0C951D}" dt="2024-01-17T21:30:45.802" v="123" actId="14826"/>
          <ac:picMkLst>
            <pc:docMk/>
            <pc:sldMk cId="1894150332" sldId="440"/>
            <ac:picMk id="61" creationId="{FC6DAADE-5CA6-70CD-4CB2-8124B4DC5B2B}"/>
          </ac:picMkLst>
        </pc:picChg>
        <pc:picChg chg="mod">
          <ac:chgData name="Jha, Aryan Ritwajeet" userId="2aad577e-539b-449b-83a6-8d411f484b4d" providerId="ADAL" clId="{A7AC9DEB-23BC-4266-BC8C-FCA3FC0C951D}" dt="2024-01-17T21:30:55.588" v="124" actId="14826"/>
          <ac:picMkLst>
            <pc:docMk/>
            <pc:sldMk cId="1894150332" sldId="440"/>
            <ac:picMk id="63" creationId="{58B2BA00-819C-D64A-B26D-2AEF479B1C5B}"/>
          </ac:picMkLst>
        </pc:picChg>
      </pc:sldChg>
      <pc:sldChg chg="modSp">
        <pc:chgData name="Jha, Aryan Ritwajeet" userId="2aad577e-539b-449b-83a6-8d411f484b4d" providerId="ADAL" clId="{A7AC9DEB-23BC-4266-BC8C-FCA3FC0C951D}" dt="2024-01-17T21:32:26.060" v="131" actId="14826"/>
        <pc:sldMkLst>
          <pc:docMk/>
          <pc:sldMk cId="3227241260" sldId="441"/>
        </pc:sldMkLst>
        <pc:picChg chg="mod">
          <ac:chgData name="Jha, Aryan Ritwajeet" userId="2aad577e-539b-449b-83a6-8d411f484b4d" providerId="ADAL" clId="{A7AC9DEB-23BC-4266-BC8C-FCA3FC0C951D}" dt="2024-01-17T21:32:26.060" v="131" actId="14826"/>
          <ac:picMkLst>
            <pc:docMk/>
            <pc:sldMk cId="3227241260" sldId="441"/>
            <ac:picMk id="53" creationId="{0D01BB62-DC4E-EE55-BB7D-15661C87000A}"/>
          </ac:picMkLst>
        </pc:picChg>
        <pc:picChg chg="mod">
          <ac:chgData name="Jha, Aryan Ritwajeet" userId="2aad577e-539b-449b-83a6-8d411f484b4d" providerId="ADAL" clId="{A7AC9DEB-23BC-4266-BC8C-FCA3FC0C951D}" dt="2024-01-17T21:31:50.418" v="126" actId="14826"/>
          <ac:picMkLst>
            <pc:docMk/>
            <pc:sldMk cId="3227241260" sldId="441"/>
            <ac:picMk id="55" creationId="{1CA5E2A3-A393-746E-9D84-D7A352FE942A}"/>
          </ac:picMkLst>
        </pc:picChg>
        <pc:picChg chg="mod">
          <ac:chgData name="Jha, Aryan Ritwajeet" userId="2aad577e-539b-449b-83a6-8d411f484b4d" providerId="ADAL" clId="{A7AC9DEB-23BC-4266-BC8C-FCA3FC0C951D}" dt="2024-01-17T21:32:00.758" v="127" actId="14826"/>
          <ac:picMkLst>
            <pc:docMk/>
            <pc:sldMk cId="3227241260" sldId="441"/>
            <ac:picMk id="57" creationId="{338A34A8-D2EA-3A75-E0C0-D37A99DDE037}"/>
          </ac:picMkLst>
        </pc:picChg>
        <pc:picChg chg="mod">
          <ac:chgData name="Jha, Aryan Ritwajeet" userId="2aad577e-539b-449b-83a6-8d411f484b4d" providerId="ADAL" clId="{A7AC9DEB-23BC-4266-BC8C-FCA3FC0C951D}" dt="2024-01-17T21:32:05.828" v="128" actId="14826"/>
          <ac:picMkLst>
            <pc:docMk/>
            <pc:sldMk cId="3227241260" sldId="441"/>
            <ac:picMk id="59" creationId="{926B4987-B8F0-8DF0-E76B-26E81782205D}"/>
          </ac:picMkLst>
        </pc:picChg>
        <pc:picChg chg="mod">
          <ac:chgData name="Jha, Aryan Ritwajeet" userId="2aad577e-539b-449b-83a6-8d411f484b4d" providerId="ADAL" clId="{A7AC9DEB-23BC-4266-BC8C-FCA3FC0C951D}" dt="2024-01-17T21:32:13.848" v="129" actId="14826"/>
          <ac:picMkLst>
            <pc:docMk/>
            <pc:sldMk cId="3227241260" sldId="441"/>
            <ac:picMk id="61" creationId="{FC6DAADE-5CA6-70CD-4CB2-8124B4DC5B2B}"/>
          </ac:picMkLst>
        </pc:picChg>
        <pc:picChg chg="mod">
          <ac:chgData name="Jha, Aryan Ritwajeet" userId="2aad577e-539b-449b-83a6-8d411f484b4d" providerId="ADAL" clId="{A7AC9DEB-23BC-4266-BC8C-FCA3FC0C951D}" dt="2024-01-17T21:32:19.798" v="130" actId="14826"/>
          <ac:picMkLst>
            <pc:docMk/>
            <pc:sldMk cId="3227241260" sldId="441"/>
            <ac:picMk id="63" creationId="{58B2BA00-819C-D64A-B26D-2AEF479B1C5B}"/>
          </ac:picMkLst>
        </pc:picChg>
      </pc:sldChg>
      <pc:sldChg chg="addSp delSp modSp mod">
        <pc:chgData name="Jha, Aryan Ritwajeet" userId="2aad577e-539b-449b-83a6-8d411f484b4d" providerId="ADAL" clId="{A7AC9DEB-23BC-4266-BC8C-FCA3FC0C951D}" dt="2024-01-17T21:22:44.278" v="84" actId="1076"/>
        <pc:sldMkLst>
          <pc:docMk/>
          <pc:sldMk cId="137629909" sldId="442"/>
        </pc:sldMkLst>
        <pc:picChg chg="add del mod">
          <ac:chgData name="Jha, Aryan Ritwajeet" userId="2aad577e-539b-449b-83a6-8d411f484b4d" providerId="ADAL" clId="{A7AC9DEB-23BC-4266-BC8C-FCA3FC0C951D}" dt="2024-01-17T21:21:44.084" v="78" actId="478"/>
          <ac:picMkLst>
            <pc:docMk/>
            <pc:sldMk cId="137629909" sldId="442"/>
            <ac:picMk id="5" creationId="{ED1E19D4-A126-D8BC-26DE-4EBA78B9AD13}"/>
          </ac:picMkLst>
        </pc:picChg>
        <pc:picChg chg="add mod">
          <ac:chgData name="Jha, Aryan Ritwajeet" userId="2aad577e-539b-449b-83a6-8d411f484b4d" providerId="ADAL" clId="{A7AC9DEB-23BC-4266-BC8C-FCA3FC0C951D}" dt="2024-01-17T21:22:44.278" v="84" actId="1076"/>
          <ac:picMkLst>
            <pc:docMk/>
            <pc:sldMk cId="137629909" sldId="442"/>
            <ac:picMk id="7" creationId="{24076549-9F2E-95A8-514F-3E7F1824E54C}"/>
          </ac:picMkLst>
        </pc:picChg>
        <pc:picChg chg="del mod">
          <ac:chgData name="Jha, Aryan Ritwajeet" userId="2aad577e-539b-449b-83a6-8d411f484b4d" providerId="ADAL" clId="{A7AC9DEB-23BC-4266-BC8C-FCA3FC0C951D}" dt="2024-01-17T21:22:40.693" v="82" actId="478"/>
          <ac:picMkLst>
            <pc:docMk/>
            <pc:sldMk cId="137629909" sldId="442"/>
            <ac:picMk id="10" creationId="{82BC1DF9-6E0D-DD46-026A-C57ADCCD7974}"/>
          </ac:picMkLst>
        </pc:picChg>
      </pc:sldChg>
      <pc:sldChg chg="addSp modSp mod">
        <pc:chgData name="Jha, Aryan Ritwajeet" userId="2aad577e-539b-449b-83a6-8d411f484b4d" providerId="ADAL" clId="{A7AC9DEB-23BC-4266-BC8C-FCA3FC0C951D}" dt="2024-01-17T21:19:03.058" v="67" actId="14100"/>
        <pc:sldMkLst>
          <pc:docMk/>
          <pc:sldMk cId="3485045538" sldId="443"/>
        </pc:sldMkLst>
        <pc:spChg chg="mod">
          <ac:chgData name="Jha, Aryan Ritwajeet" userId="2aad577e-539b-449b-83a6-8d411f484b4d" providerId="ADAL" clId="{A7AC9DEB-23BC-4266-BC8C-FCA3FC0C951D}" dt="2024-01-17T21:09:26.759" v="56" actId="122"/>
          <ac:spMkLst>
            <pc:docMk/>
            <pc:sldMk cId="3485045538" sldId="443"/>
            <ac:spMk id="3" creationId="{53B0F947-1804-49AF-C2D3-1CCC2AF642CF}"/>
          </ac:spMkLst>
        </pc:spChg>
        <pc:picChg chg="add mod">
          <ac:chgData name="Jha, Aryan Ritwajeet" userId="2aad577e-539b-449b-83a6-8d411f484b4d" providerId="ADAL" clId="{A7AC9DEB-23BC-4266-BC8C-FCA3FC0C951D}" dt="2024-01-17T21:12:26.768" v="60" actId="1076"/>
          <ac:picMkLst>
            <pc:docMk/>
            <pc:sldMk cId="3485045538" sldId="443"/>
            <ac:picMk id="5" creationId="{A2671801-D9C9-77F3-89BD-E9673FC42E03}"/>
          </ac:picMkLst>
        </pc:picChg>
        <pc:picChg chg="add mod">
          <ac:chgData name="Jha, Aryan Ritwajeet" userId="2aad577e-539b-449b-83a6-8d411f484b4d" providerId="ADAL" clId="{A7AC9DEB-23BC-4266-BC8C-FCA3FC0C951D}" dt="2024-01-17T21:19:03.058" v="67" actId="14100"/>
          <ac:picMkLst>
            <pc:docMk/>
            <pc:sldMk cId="3485045538" sldId="443"/>
            <ac:picMk id="7" creationId="{A92ADBEE-16A3-153F-3B45-4D3733EEB55C}"/>
          </ac:picMkLst>
        </pc:picChg>
      </pc:sldChg>
      <pc:sldChg chg="addSp delSp modSp add mod">
        <pc:chgData name="Jha, Aryan Ritwajeet" userId="2aad577e-539b-449b-83a6-8d411f484b4d" providerId="ADAL" clId="{A7AC9DEB-23BC-4266-BC8C-FCA3FC0C951D}" dt="2024-01-17T21:33:52.568" v="142" actId="26606"/>
        <pc:sldMkLst>
          <pc:docMk/>
          <pc:sldMk cId="4280726724" sldId="444"/>
        </pc:sldMkLst>
        <pc:spChg chg="mod">
          <ac:chgData name="Jha, Aryan Ritwajeet" userId="2aad577e-539b-449b-83a6-8d411f484b4d" providerId="ADAL" clId="{A7AC9DEB-23BC-4266-BC8C-FCA3FC0C951D}" dt="2024-01-17T21:33:52.568" v="142" actId="26606"/>
          <ac:spMkLst>
            <pc:docMk/>
            <pc:sldMk cId="4280726724" sldId="444"/>
            <ac:spMk id="2" creationId="{160FCB08-9C2A-62BE-E36E-DED691066FEC}"/>
          </ac:spMkLst>
        </pc:spChg>
        <pc:spChg chg="add del mod">
          <ac:chgData name="Jha, Aryan Ritwajeet" userId="2aad577e-539b-449b-83a6-8d411f484b4d" providerId="ADAL" clId="{A7AC9DEB-23BC-4266-BC8C-FCA3FC0C951D}" dt="2024-01-17T21:33:41.618" v="135" actId="478"/>
          <ac:spMkLst>
            <pc:docMk/>
            <pc:sldMk cId="4280726724" sldId="444"/>
            <ac:spMk id="4" creationId="{3D92CE52-80AB-877B-265B-6C3A4A08C3A6}"/>
          </ac:spMkLst>
        </pc:spChg>
        <pc:spChg chg="add del">
          <ac:chgData name="Jha, Aryan Ritwajeet" userId="2aad577e-539b-449b-83a6-8d411f484b4d" providerId="ADAL" clId="{A7AC9DEB-23BC-4266-BC8C-FCA3FC0C951D}" dt="2024-01-17T21:33:52.568" v="142" actId="26606"/>
          <ac:spMkLst>
            <pc:docMk/>
            <pc:sldMk cId="4280726724" sldId="444"/>
            <ac:spMk id="101" creationId="{928F64C6-FE22-4FC1-A763-DFCC514811BD}"/>
          </ac:spMkLst>
        </pc:spChg>
        <pc:spChg chg="add del">
          <ac:chgData name="Jha, Aryan Ritwajeet" userId="2aad577e-539b-449b-83a6-8d411f484b4d" providerId="ADAL" clId="{A7AC9DEB-23BC-4266-BC8C-FCA3FC0C951D}" dt="2024-01-17T21:33:52.558" v="141" actId="26606"/>
          <ac:spMkLst>
            <pc:docMk/>
            <pc:sldMk cId="4280726724" sldId="444"/>
            <ac:spMk id="107" creationId="{53F29798-D584-4792-9B62-3F5F5C36D619}"/>
          </ac:spMkLst>
        </pc:spChg>
        <pc:spChg chg="add">
          <ac:chgData name="Jha, Aryan Ritwajeet" userId="2aad577e-539b-449b-83a6-8d411f484b4d" providerId="ADAL" clId="{A7AC9DEB-23BC-4266-BC8C-FCA3FC0C951D}" dt="2024-01-17T21:33:52.568" v="142" actId="26606"/>
          <ac:spMkLst>
            <pc:docMk/>
            <pc:sldMk cId="4280726724" sldId="444"/>
            <ac:spMk id="109" creationId="{D4771268-CB57-404A-9271-370EB28F6090}"/>
          </ac:spMkLst>
        </pc:spChg>
        <pc:picChg chg="add mod">
          <ac:chgData name="Jha, Aryan Ritwajeet" userId="2aad577e-539b-449b-83a6-8d411f484b4d" providerId="ADAL" clId="{A7AC9DEB-23BC-4266-BC8C-FCA3FC0C951D}" dt="2024-01-17T21:33:52.568" v="142" actId="26606"/>
          <ac:picMkLst>
            <pc:docMk/>
            <pc:sldMk cId="4280726724" sldId="444"/>
            <ac:picMk id="6" creationId="{3AF5BF1D-6244-5812-5C78-B62B5F21E7B6}"/>
          </ac:picMkLst>
        </pc:picChg>
        <pc:picChg chg="del mod">
          <ac:chgData name="Jha, Aryan Ritwajeet" userId="2aad577e-539b-449b-83a6-8d411f484b4d" providerId="ADAL" clId="{A7AC9DEB-23BC-4266-BC8C-FCA3FC0C951D}" dt="2024-01-17T21:33:38.008" v="134" actId="478"/>
          <ac:picMkLst>
            <pc:docMk/>
            <pc:sldMk cId="4280726724" sldId="444"/>
            <ac:picMk id="53" creationId="{0D01BB62-DC4E-EE55-BB7D-15661C87000A}"/>
          </ac:picMkLst>
        </pc:picChg>
        <pc:picChg chg="del mod">
          <ac:chgData name="Jha, Aryan Ritwajeet" userId="2aad577e-539b-449b-83a6-8d411f484b4d" providerId="ADAL" clId="{A7AC9DEB-23BC-4266-BC8C-FCA3FC0C951D}" dt="2024-01-17T21:33:38.008" v="134" actId="478"/>
          <ac:picMkLst>
            <pc:docMk/>
            <pc:sldMk cId="4280726724" sldId="444"/>
            <ac:picMk id="55" creationId="{1CA5E2A3-A393-746E-9D84-D7A352FE942A}"/>
          </ac:picMkLst>
        </pc:picChg>
        <pc:picChg chg="del mod">
          <ac:chgData name="Jha, Aryan Ritwajeet" userId="2aad577e-539b-449b-83a6-8d411f484b4d" providerId="ADAL" clId="{A7AC9DEB-23BC-4266-BC8C-FCA3FC0C951D}" dt="2024-01-17T21:33:38.008" v="134" actId="478"/>
          <ac:picMkLst>
            <pc:docMk/>
            <pc:sldMk cId="4280726724" sldId="444"/>
            <ac:picMk id="57" creationId="{338A34A8-D2EA-3A75-E0C0-D37A99DDE037}"/>
          </ac:picMkLst>
        </pc:picChg>
        <pc:picChg chg="del mod">
          <ac:chgData name="Jha, Aryan Ritwajeet" userId="2aad577e-539b-449b-83a6-8d411f484b4d" providerId="ADAL" clId="{A7AC9DEB-23BC-4266-BC8C-FCA3FC0C951D}" dt="2024-01-17T21:33:38.008" v="134" actId="478"/>
          <ac:picMkLst>
            <pc:docMk/>
            <pc:sldMk cId="4280726724" sldId="444"/>
            <ac:picMk id="59" creationId="{926B4987-B8F0-8DF0-E76B-26E81782205D}"/>
          </ac:picMkLst>
        </pc:picChg>
        <pc:picChg chg="del">
          <ac:chgData name="Jha, Aryan Ritwajeet" userId="2aad577e-539b-449b-83a6-8d411f484b4d" providerId="ADAL" clId="{A7AC9DEB-23BC-4266-BC8C-FCA3FC0C951D}" dt="2024-01-17T21:33:38.008" v="134" actId="478"/>
          <ac:picMkLst>
            <pc:docMk/>
            <pc:sldMk cId="4280726724" sldId="444"/>
            <ac:picMk id="61" creationId="{FC6DAADE-5CA6-70CD-4CB2-8124B4DC5B2B}"/>
          </ac:picMkLst>
        </pc:picChg>
        <pc:picChg chg="del mod">
          <ac:chgData name="Jha, Aryan Ritwajeet" userId="2aad577e-539b-449b-83a6-8d411f484b4d" providerId="ADAL" clId="{A7AC9DEB-23BC-4266-BC8C-FCA3FC0C951D}" dt="2024-01-17T21:33:38.008" v="134" actId="478"/>
          <ac:picMkLst>
            <pc:docMk/>
            <pc:sldMk cId="4280726724" sldId="444"/>
            <ac:picMk id="63" creationId="{58B2BA00-819C-D64A-B26D-2AEF479B1C5B}"/>
          </ac:picMkLst>
        </pc:picChg>
        <pc:cxnChg chg="add del">
          <ac:chgData name="Jha, Aryan Ritwajeet" userId="2aad577e-539b-449b-83a6-8d411f484b4d" providerId="ADAL" clId="{A7AC9DEB-23BC-4266-BC8C-FCA3FC0C951D}" dt="2024-01-17T21:33:52.568" v="142" actId="26606"/>
          <ac:cxnSpMkLst>
            <pc:docMk/>
            <pc:sldMk cId="4280726724" sldId="444"/>
            <ac:cxnSpMk id="102" creationId="{5C34627B-48E6-4F4D-B843-97717A86B490}"/>
          </ac:cxnSpMkLst>
        </pc:cxnChg>
      </pc:sldChg>
      <pc:sldChg chg="addSp delSp modSp add del mod setBg delDesignElem">
        <pc:chgData name="Jha, Aryan Ritwajeet" userId="2aad577e-539b-449b-83a6-8d411f484b4d" providerId="ADAL" clId="{A7AC9DEB-23BC-4266-BC8C-FCA3FC0C951D}" dt="2024-01-17T21:34:23.618" v="150"/>
        <pc:sldMkLst>
          <pc:docMk/>
          <pc:sldMk cId="1500289408" sldId="445"/>
        </pc:sldMkLst>
        <pc:spChg chg="mod">
          <ac:chgData name="Jha, Aryan Ritwajeet" userId="2aad577e-539b-449b-83a6-8d411f484b4d" providerId="ADAL" clId="{A7AC9DEB-23BC-4266-BC8C-FCA3FC0C951D}" dt="2024-01-17T21:34:23.179" v="149"/>
          <ac:spMkLst>
            <pc:docMk/>
            <pc:sldMk cId="1500289408" sldId="445"/>
            <ac:spMk id="2" creationId="{160FCB08-9C2A-62BE-E36E-DED691066FEC}"/>
          </ac:spMkLst>
        </pc:spChg>
        <pc:spChg chg="add del">
          <ac:chgData name="Jha, Aryan Ritwajeet" userId="2aad577e-539b-449b-83a6-8d411f484b4d" providerId="ADAL" clId="{A7AC9DEB-23BC-4266-BC8C-FCA3FC0C951D}" dt="2024-01-17T21:34:23.618" v="150"/>
          <ac:spMkLst>
            <pc:docMk/>
            <pc:sldMk cId="1500289408" sldId="445"/>
            <ac:spMk id="109" creationId="{D4771268-CB57-404A-9271-370EB28F6090}"/>
          </ac:spMkLst>
        </pc:spChg>
      </pc:sldChg>
      <pc:sldChg chg="addSp delSp add del setBg delDesignElem">
        <pc:chgData name="Jha, Aryan Ritwajeet" userId="2aad577e-539b-449b-83a6-8d411f484b4d" providerId="ADAL" clId="{A7AC9DEB-23BC-4266-BC8C-FCA3FC0C951D}" dt="2024-01-17T21:34:31.558" v="153"/>
        <pc:sldMkLst>
          <pc:docMk/>
          <pc:sldMk cId="1609295767" sldId="445"/>
        </pc:sldMkLst>
        <pc:spChg chg="add del">
          <ac:chgData name="Jha, Aryan Ritwajeet" userId="2aad577e-539b-449b-83a6-8d411f484b4d" providerId="ADAL" clId="{A7AC9DEB-23BC-4266-BC8C-FCA3FC0C951D}" dt="2024-01-17T21:34:31.558" v="153"/>
          <ac:spMkLst>
            <pc:docMk/>
            <pc:sldMk cId="1609295767" sldId="445"/>
            <ac:spMk id="109" creationId="{D4771268-CB57-404A-9271-370EB28F6090}"/>
          </ac:spMkLst>
        </pc:spChg>
      </pc:sldChg>
      <pc:sldChg chg="addSp delSp modSp add mod setBg delDesignElem">
        <pc:chgData name="Jha, Aryan Ritwajeet" userId="2aad577e-539b-449b-83a6-8d411f484b4d" providerId="ADAL" clId="{A7AC9DEB-23BC-4266-BC8C-FCA3FC0C951D}" dt="2024-01-17T21:43:40.485" v="216"/>
        <pc:sldMkLst>
          <pc:docMk/>
          <pc:sldMk cId="3254744042" sldId="445"/>
        </pc:sldMkLst>
        <pc:spChg chg="mod">
          <ac:chgData name="Jha, Aryan Ritwajeet" userId="2aad577e-539b-449b-83a6-8d411f484b4d" providerId="ADAL" clId="{A7AC9DEB-23BC-4266-BC8C-FCA3FC0C951D}" dt="2024-01-17T21:34:55.038" v="161" actId="26606"/>
          <ac:spMkLst>
            <pc:docMk/>
            <pc:sldMk cId="3254744042" sldId="445"/>
            <ac:spMk id="2" creationId="{160FCB08-9C2A-62BE-E36E-DED691066FEC}"/>
          </ac:spMkLst>
        </pc:spChg>
        <pc:spChg chg="add del mod">
          <ac:chgData name="Jha, Aryan Ritwajeet" userId="2aad577e-539b-449b-83a6-8d411f484b4d" providerId="ADAL" clId="{A7AC9DEB-23BC-4266-BC8C-FCA3FC0C951D}" dt="2024-01-17T21:34:52.198" v="157"/>
          <ac:spMkLst>
            <pc:docMk/>
            <pc:sldMk cId="3254744042" sldId="445"/>
            <ac:spMk id="4" creationId="{30944207-16A9-8F9E-5B6C-BA3564785A53}"/>
          </ac:spMkLst>
        </pc:spChg>
        <pc:spChg chg="add">
          <ac:chgData name="Jha, Aryan Ritwajeet" userId="2aad577e-539b-449b-83a6-8d411f484b4d" providerId="ADAL" clId="{A7AC9DEB-23BC-4266-BC8C-FCA3FC0C951D}" dt="2024-01-17T21:34:55.038" v="161" actId="26606"/>
          <ac:spMkLst>
            <pc:docMk/>
            <pc:sldMk cId="3254744042" sldId="445"/>
            <ac:spMk id="11" creationId="{D4771268-CB57-404A-9271-370EB28F6090}"/>
          </ac:spMkLst>
        </pc:spChg>
        <pc:spChg chg="del">
          <ac:chgData name="Jha, Aryan Ritwajeet" userId="2aad577e-539b-449b-83a6-8d411f484b4d" providerId="ADAL" clId="{A7AC9DEB-23BC-4266-BC8C-FCA3FC0C951D}" dt="2024-01-17T21:34:34.398" v="155"/>
          <ac:spMkLst>
            <pc:docMk/>
            <pc:sldMk cId="3254744042" sldId="445"/>
            <ac:spMk id="101" creationId="{928F64C6-FE22-4FC1-A763-DFCC514811BD}"/>
          </ac:spMkLst>
        </pc:spChg>
        <pc:picChg chg="add mod">
          <ac:chgData name="Jha, Aryan Ritwajeet" userId="2aad577e-539b-449b-83a6-8d411f484b4d" providerId="ADAL" clId="{A7AC9DEB-23BC-4266-BC8C-FCA3FC0C951D}" dt="2024-01-17T21:43:39.188" v="214" actId="1076"/>
          <ac:picMkLst>
            <pc:docMk/>
            <pc:sldMk cId="3254744042" sldId="445"/>
            <ac:picMk id="6" creationId="{7A63B93B-1D67-0CF6-E606-85C667391A92}"/>
          </ac:picMkLst>
        </pc:picChg>
        <pc:picChg chg="add mod">
          <ac:chgData name="Jha, Aryan Ritwajeet" userId="2aad577e-539b-449b-83a6-8d411f484b4d" providerId="ADAL" clId="{A7AC9DEB-23BC-4266-BC8C-FCA3FC0C951D}" dt="2024-01-17T21:36:24.798" v="186" actId="1076"/>
          <ac:picMkLst>
            <pc:docMk/>
            <pc:sldMk cId="3254744042" sldId="445"/>
            <ac:picMk id="7" creationId="{180E06DB-13AB-C471-37C8-F19A9D3A10E3}"/>
          </ac:picMkLst>
        </pc:picChg>
        <pc:picChg chg="add mod">
          <ac:chgData name="Jha, Aryan Ritwajeet" userId="2aad577e-539b-449b-83a6-8d411f484b4d" providerId="ADAL" clId="{A7AC9DEB-23BC-4266-BC8C-FCA3FC0C951D}" dt="2024-01-17T21:43:40.485" v="216"/>
          <ac:picMkLst>
            <pc:docMk/>
            <pc:sldMk cId="3254744042" sldId="445"/>
            <ac:picMk id="8" creationId="{B17E33D3-2C24-0C39-3A66-2C9E225AD31F}"/>
          </ac:picMkLst>
        </pc:picChg>
        <pc:picChg chg="del">
          <ac:chgData name="Jha, Aryan Ritwajeet" userId="2aad577e-539b-449b-83a6-8d411f484b4d" providerId="ADAL" clId="{A7AC9DEB-23BC-4266-BC8C-FCA3FC0C951D}" dt="2024-01-17T21:34:41.510" v="156" actId="478"/>
          <ac:picMkLst>
            <pc:docMk/>
            <pc:sldMk cId="3254744042" sldId="445"/>
            <ac:picMk id="53" creationId="{0D01BB62-DC4E-EE55-BB7D-15661C87000A}"/>
          </ac:picMkLst>
        </pc:picChg>
        <pc:picChg chg="del">
          <ac:chgData name="Jha, Aryan Ritwajeet" userId="2aad577e-539b-449b-83a6-8d411f484b4d" providerId="ADAL" clId="{A7AC9DEB-23BC-4266-BC8C-FCA3FC0C951D}" dt="2024-01-17T21:34:41.510" v="156" actId="478"/>
          <ac:picMkLst>
            <pc:docMk/>
            <pc:sldMk cId="3254744042" sldId="445"/>
            <ac:picMk id="55" creationId="{1CA5E2A3-A393-746E-9D84-D7A352FE942A}"/>
          </ac:picMkLst>
        </pc:picChg>
        <pc:picChg chg="del">
          <ac:chgData name="Jha, Aryan Ritwajeet" userId="2aad577e-539b-449b-83a6-8d411f484b4d" providerId="ADAL" clId="{A7AC9DEB-23BC-4266-BC8C-FCA3FC0C951D}" dt="2024-01-17T21:34:41.510" v="156" actId="478"/>
          <ac:picMkLst>
            <pc:docMk/>
            <pc:sldMk cId="3254744042" sldId="445"/>
            <ac:picMk id="57" creationId="{338A34A8-D2EA-3A75-E0C0-D37A99DDE037}"/>
          </ac:picMkLst>
        </pc:picChg>
        <pc:picChg chg="del">
          <ac:chgData name="Jha, Aryan Ritwajeet" userId="2aad577e-539b-449b-83a6-8d411f484b4d" providerId="ADAL" clId="{A7AC9DEB-23BC-4266-BC8C-FCA3FC0C951D}" dt="2024-01-17T21:34:41.510" v="156" actId="478"/>
          <ac:picMkLst>
            <pc:docMk/>
            <pc:sldMk cId="3254744042" sldId="445"/>
            <ac:picMk id="59" creationId="{926B4987-B8F0-8DF0-E76B-26E81782205D}"/>
          </ac:picMkLst>
        </pc:picChg>
        <pc:picChg chg="del">
          <ac:chgData name="Jha, Aryan Ritwajeet" userId="2aad577e-539b-449b-83a6-8d411f484b4d" providerId="ADAL" clId="{A7AC9DEB-23BC-4266-BC8C-FCA3FC0C951D}" dt="2024-01-17T21:34:41.510" v="156" actId="478"/>
          <ac:picMkLst>
            <pc:docMk/>
            <pc:sldMk cId="3254744042" sldId="445"/>
            <ac:picMk id="61" creationId="{FC6DAADE-5CA6-70CD-4CB2-8124B4DC5B2B}"/>
          </ac:picMkLst>
        </pc:picChg>
        <pc:picChg chg="del">
          <ac:chgData name="Jha, Aryan Ritwajeet" userId="2aad577e-539b-449b-83a6-8d411f484b4d" providerId="ADAL" clId="{A7AC9DEB-23BC-4266-BC8C-FCA3FC0C951D}" dt="2024-01-17T21:34:41.510" v="156" actId="478"/>
          <ac:picMkLst>
            <pc:docMk/>
            <pc:sldMk cId="3254744042" sldId="445"/>
            <ac:picMk id="63" creationId="{58B2BA00-819C-D64A-B26D-2AEF479B1C5B}"/>
          </ac:picMkLst>
        </pc:picChg>
        <pc:cxnChg chg="del">
          <ac:chgData name="Jha, Aryan Ritwajeet" userId="2aad577e-539b-449b-83a6-8d411f484b4d" providerId="ADAL" clId="{A7AC9DEB-23BC-4266-BC8C-FCA3FC0C951D}" dt="2024-01-17T21:34:34.398" v="155"/>
          <ac:cxnSpMkLst>
            <pc:docMk/>
            <pc:sldMk cId="3254744042" sldId="445"/>
            <ac:cxnSpMk id="102" creationId="{5C34627B-48E6-4F4D-B843-97717A86B490}"/>
          </ac:cxnSpMkLst>
        </pc:cxnChg>
      </pc:sldChg>
      <pc:sldChg chg="addSp delSp modSp add mod setBg delDesignElem">
        <pc:chgData name="Jha, Aryan Ritwajeet" userId="2aad577e-539b-449b-83a6-8d411f484b4d" providerId="ADAL" clId="{A7AC9DEB-23BC-4266-BC8C-FCA3FC0C951D}" dt="2024-01-17T21:35:22.420" v="169" actId="26606"/>
        <pc:sldMkLst>
          <pc:docMk/>
          <pc:sldMk cId="2022552767" sldId="446"/>
        </pc:sldMkLst>
        <pc:spChg chg="mod">
          <ac:chgData name="Jha, Aryan Ritwajeet" userId="2aad577e-539b-449b-83a6-8d411f484b4d" providerId="ADAL" clId="{A7AC9DEB-23BC-4266-BC8C-FCA3FC0C951D}" dt="2024-01-17T21:35:22.420" v="169" actId="26606"/>
          <ac:spMkLst>
            <pc:docMk/>
            <pc:sldMk cId="2022552767" sldId="446"/>
            <ac:spMk id="2" creationId="{160FCB08-9C2A-62BE-E36E-DED691066FEC}"/>
          </ac:spMkLst>
        </pc:spChg>
        <pc:spChg chg="add del mod">
          <ac:chgData name="Jha, Aryan Ritwajeet" userId="2aad577e-539b-449b-83a6-8d411f484b4d" providerId="ADAL" clId="{A7AC9DEB-23BC-4266-BC8C-FCA3FC0C951D}" dt="2024-01-17T21:35:20.108" v="165"/>
          <ac:spMkLst>
            <pc:docMk/>
            <pc:sldMk cId="2022552767" sldId="446"/>
            <ac:spMk id="4" creationId="{53FCADD1-79A8-5A2B-A0B0-0E3DE7A9B128}"/>
          </ac:spMkLst>
        </pc:spChg>
        <pc:spChg chg="add">
          <ac:chgData name="Jha, Aryan Ritwajeet" userId="2aad577e-539b-449b-83a6-8d411f484b4d" providerId="ADAL" clId="{A7AC9DEB-23BC-4266-BC8C-FCA3FC0C951D}" dt="2024-01-17T21:35:22.420" v="169" actId="26606"/>
          <ac:spMkLst>
            <pc:docMk/>
            <pc:sldMk cId="2022552767" sldId="446"/>
            <ac:spMk id="11" creationId="{D4771268-CB57-404A-9271-370EB28F6090}"/>
          </ac:spMkLst>
        </pc:spChg>
        <pc:spChg chg="del">
          <ac:chgData name="Jha, Aryan Ritwajeet" userId="2aad577e-539b-449b-83a6-8d411f484b4d" providerId="ADAL" clId="{A7AC9DEB-23BC-4266-BC8C-FCA3FC0C951D}" dt="2024-01-17T21:35:01.323" v="163"/>
          <ac:spMkLst>
            <pc:docMk/>
            <pc:sldMk cId="2022552767" sldId="446"/>
            <ac:spMk id="101" creationId="{928F64C6-FE22-4FC1-A763-DFCC514811BD}"/>
          </ac:spMkLst>
        </pc:spChg>
        <pc:picChg chg="add mod">
          <ac:chgData name="Jha, Aryan Ritwajeet" userId="2aad577e-539b-449b-83a6-8d411f484b4d" providerId="ADAL" clId="{A7AC9DEB-23BC-4266-BC8C-FCA3FC0C951D}" dt="2024-01-17T21:35:22.420" v="169" actId="26606"/>
          <ac:picMkLst>
            <pc:docMk/>
            <pc:sldMk cId="2022552767" sldId="446"/>
            <ac:picMk id="6" creationId="{4851F980-20E4-160E-0EBD-B09C22D28D09}"/>
          </ac:picMkLst>
        </pc:picChg>
        <pc:picChg chg="del">
          <ac:chgData name="Jha, Aryan Ritwajeet" userId="2aad577e-539b-449b-83a6-8d411f484b4d" providerId="ADAL" clId="{A7AC9DEB-23BC-4266-BC8C-FCA3FC0C951D}" dt="2024-01-17T21:35:06.609" v="164" actId="478"/>
          <ac:picMkLst>
            <pc:docMk/>
            <pc:sldMk cId="2022552767" sldId="446"/>
            <ac:picMk id="53" creationId="{0D01BB62-DC4E-EE55-BB7D-15661C87000A}"/>
          </ac:picMkLst>
        </pc:picChg>
        <pc:picChg chg="del">
          <ac:chgData name="Jha, Aryan Ritwajeet" userId="2aad577e-539b-449b-83a6-8d411f484b4d" providerId="ADAL" clId="{A7AC9DEB-23BC-4266-BC8C-FCA3FC0C951D}" dt="2024-01-17T21:35:06.609" v="164" actId="478"/>
          <ac:picMkLst>
            <pc:docMk/>
            <pc:sldMk cId="2022552767" sldId="446"/>
            <ac:picMk id="55" creationId="{1CA5E2A3-A393-746E-9D84-D7A352FE942A}"/>
          </ac:picMkLst>
        </pc:picChg>
        <pc:picChg chg="del">
          <ac:chgData name="Jha, Aryan Ritwajeet" userId="2aad577e-539b-449b-83a6-8d411f484b4d" providerId="ADAL" clId="{A7AC9DEB-23BC-4266-BC8C-FCA3FC0C951D}" dt="2024-01-17T21:35:06.609" v="164" actId="478"/>
          <ac:picMkLst>
            <pc:docMk/>
            <pc:sldMk cId="2022552767" sldId="446"/>
            <ac:picMk id="57" creationId="{338A34A8-D2EA-3A75-E0C0-D37A99DDE037}"/>
          </ac:picMkLst>
        </pc:picChg>
        <pc:picChg chg="del">
          <ac:chgData name="Jha, Aryan Ritwajeet" userId="2aad577e-539b-449b-83a6-8d411f484b4d" providerId="ADAL" clId="{A7AC9DEB-23BC-4266-BC8C-FCA3FC0C951D}" dt="2024-01-17T21:35:06.609" v="164" actId="478"/>
          <ac:picMkLst>
            <pc:docMk/>
            <pc:sldMk cId="2022552767" sldId="446"/>
            <ac:picMk id="59" creationId="{926B4987-B8F0-8DF0-E76B-26E81782205D}"/>
          </ac:picMkLst>
        </pc:picChg>
        <pc:picChg chg="del">
          <ac:chgData name="Jha, Aryan Ritwajeet" userId="2aad577e-539b-449b-83a6-8d411f484b4d" providerId="ADAL" clId="{A7AC9DEB-23BC-4266-BC8C-FCA3FC0C951D}" dt="2024-01-17T21:35:06.609" v="164" actId="478"/>
          <ac:picMkLst>
            <pc:docMk/>
            <pc:sldMk cId="2022552767" sldId="446"/>
            <ac:picMk id="61" creationId="{FC6DAADE-5CA6-70CD-4CB2-8124B4DC5B2B}"/>
          </ac:picMkLst>
        </pc:picChg>
        <pc:picChg chg="del">
          <ac:chgData name="Jha, Aryan Ritwajeet" userId="2aad577e-539b-449b-83a6-8d411f484b4d" providerId="ADAL" clId="{A7AC9DEB-23BC-4266-BC8C-FCA3FC0C951D}" dt="2024-01-17T21:35:06.609" v="164" actId="478"/>
          <ac:picMkLst>
            <pc:docMk/>
            <pc:sldMk cId="2022552767" sldId="446"/>
            <ac:picMk id="63" creationId="{58B2BA00-819C-D64A-B26D-2AEF479B1C5B}"/>
          </ac:picMkLst>
        </pc:picChg>
        <pc:cxnChg chg="del">
          <ac:chgData name="Jha, Aryan Ritwajeet" userId="2aad577e-539b-449b-83a6-8d411f484b4d" providerId="ADAL" clId="{A7AC9DEB-23BC-4266-BC8C-FCA3FC0C951D}" dt="2024-01-17T21:35:01.323" v="163"/>
          <ac:cxnSpMkLst>
            <pc:docMk/>
            <pc:sldMk cId="2022552767" sldId="446"/>
            <ac:cxnSpMk id="102" creationId="{5C34627B-48E6-4F4D-B843-97717A86B490}"/>
          </ac:cxnSpMkLst>
        </pc:cxnChg>
      </pc:sldChg>
      <pc:sldChg chg="addSp delSp modSp new mod setBg addAnim delAnim">
        <pc:chgData name="Jha, Aryan Ritwajeet" userId="2aad577e-539b-449b-83a6-8d411f484b4d" providerId="ADAL" clId="{A7AC9DEB-23BC-4266-BC8C-FCA3FC0C951D}" dt="2024-01-24T04:42:41.911" v="1800" actId="113"/>
        <pc:sldMkLst>
          <pc:docMk/>
          <pc:sldMk cId="3270263821" sldId="447"/>
        </pc:sldMkLst>
        <pc:spChg chg="mod">
          <ac:chgData name="Jha, Aryan Ritwajeet" userId="2aad577e-539b-449b-83a6-8d411f484b4d" providerId="ADAL" clId="{A7AC9DEB-23BC-4266-BC8C-FCA3FC0C951D}" dt="2024-01-24T04:31:46.031" v="899" actId="20577"/>
          <ac:spMkLst>
            <pc:docMk/>
            <pc:sldMk cId="3270263821" sldId="447"/>
            <ac:spMk id="2" creationId="{995514A3-622E-B0DD-AFE9-C0D3FCBAF660}"/>
          </ac:spMkLst>
        </pc:spChg>
        <pc:spChg chg="del mod">
          <ac:chgData name="Jha, Aryan Ritwajeet" userId="2aad577e-539b-449b-83a6-8d411f484b4d" providerId="ADAL" clId="{A7AC9DEB-23BC-4266-BC8C-FCA3FC0C951D}" dt="2024-01-24T04:25:24.151" v="290" actId="478"/>
          <ac:spMkLst>
            <pc:docMk/>
            <pc:sldMk cId="3270263821" sldId="447"/>
            <ac:spMk id="3" creationId="{7707D67E-10F3-7D9F-7149-5D571FA5CFE9}"/>
          </ac:spMkLst>
        </pc:spChg>
        <pc:spChg chg="add mod">
          <ac:chgData name="Jha, Aryan Ritwajeet" userId="2aad577e-539b-449b-83a6-8d411f484b4d" providerId="ADAL" clId="{A7AC9DEB-23BC-4266-BC8C-FCA3FC0C951D}" dt="2024-01-24T04:42:41.911" v="1800" actId="113"/>
          <ac:spMkLst>
            <pc:docMk/>
            <pc:sldMk cId="3270263821" sldId="447"/>
            <ac:spMk id="10" creationId="{8336999A-7796-02FF-6627-905162347736}"/>
          </ac:spMkLst>
        </pc:spChg>
        <pc:spChg chg="add del">
          <ac:chgData name="Jha, Aryan Ritwajeet" userId="2aad577e-539b-449b-83a6-8d411f484b4d" providerId="ADAL" clId="{A7AC9DEB-23BC-4266-BC8C-FCA3FC0C951D}" dt="2024-01-24T04:26:06.221" v="316" actId="26606"/>
          <ac:spMkLst>
            <pc:docMk/>
            <pc:sldMk cId="3270263821" sldId="447"/>
            <ac:spMk id="14" creationId="{70155189-D96C-4527-B0EC-654B946BE615}"/>
          </ac:spMkLst>
        </pc:spChg>
        <pc:spChg chg="add del">
          <ac:chgData name="Jha, Aryan Ritwajeet" userId="2aad577e-539b-449b-83a6-8d411f484b4d" providerId="ADAL" clId="{A7AC9DEB-23BC-4266-BC8C-FCA3FC0C951D}" dt="2024-01-24T04:26:04.903" v="312" actId="26606"/>
          <ac:spMkLst>
            <pc:docMk/>
            <pc:sldMk cId="3270263821" sldId="447"/>
            <ac:spMk id="19" creationId="{99ED5833-B85B-4103-8A3B-CAB0308E6C15}"/>
          </ac:spMkLst>
        </pc:spChg>
        <pc:spChg chg="add del">
          <ac:chgData name="Jha, Aryan Ritwajeet" userId="2aad577e-539b-449b-83a6-8d411f484b4d" providerId="ADAL" clId="{A7AC9DEB-23BC-4266-BC8C-FCA3FC0C951D}" dt="2024-01-24T04:26:06.210" v="315" actId="26606"/>
          <ac:spMkLst>
            <pc:docMk/>
            <pc:sldMk cId="3270263821" sldId="447"/>
            <ac:spMk id="21" creationId="{022BDE4A-8A20-4A69-9C5A-581C82036A4D}"/>
          </ac:spMkLst>
        </pc:spChg>
        <pc:spChg chg="add">
          <ac:chgData name="Jha, Aryan Ritwajeet" userId="2aad577e-539b-449b-83a6-8d411f484b4d" providerId="ADAL" clId="{A7AC9DEB-23BC-4266-BC8C-FCA3FC0C951D}" dt="2024-01-24T04:26:06.221" v="316" actId="26606"/>
          <ac:spMkLst>
            <pc:docMk/>
            <pc:sldMk cId="3270263821" sldId="447"/>
            <ac:spMk id="23" creationId="{99ED5833-B85B-4103-8A3B-CAB0308E6C15}"/>
          </ac:spMkLst>
        </pc:spChg>
        <pc:picChg chg="add mod ord">
          <ac:chgData name="Jha, Aryan Ritwajeet" userId="2aad577e-539b-449b-83a6-8d411f484b4d" providerId="ADAL" clId="{A7AC9DEB-23BC-4266-BC8C-FCA3FC0C951D}" dt="2024-01-24T04:26:48.810" v="326" actId="1076"/>
          <ac:picMkLst>
            <pc:docMk/>
            <pc:sldMk cId="3270263821" sldId="447"/>
            <ac:picMk id="5" creationId="{208E1C75-AD1C-25F9-8EBB-AA14C6C8C087}"/>
          </ac:picMkLst>
        </pc:picChg>
        <pc:picChg chg="add del mod">
          <ac:chgData name="Jha, Aryan Ritwajeet" userId="2aad577e-539b-449b-83a6-8d411f484b4d" providerId="ADAL" clId="{A7AC9DEB-23BC-4266-BC8C-FCA3FC0C951D}" dt="2024-01-24T04:25:58.111" v="306" actId="478"/>
          <ac:picMkLst>
            <pc:docMk/>
            <pc:sldMk cId="3270263821" sldId="447"/>
            <ac:picMk id="7" creationId="{8B9F7211-9076-927E-3B81-04C88F75A9A8}"/>
          </ac:picMkLst>
        </pc:picChg>
        <pc:picChg chg="add mod">
          <ac:chgData name="Jha, Aryan Ritwajeet" userId="2aad577e-539b-449b-83a6-8d411f484b4d" providerId="ADAL" clId="{A7AC9DEB-23BC-4266-BC8C-FCA3FC0C951D}" dt="2024-01-24T04:26:52.172" v="327" actId="1076"/>
          <ac:picMkLst>
            <pc:docMk/>
            <pc:sldMk cId="3270263821" sldId="447"/>
            <ac:picMk id="9" creationId="{8E17AC33-2B13-2457-C9A1-A956064FD8F3}"/>
          </ac:picMkLst>
        </pc:picChg>
      </pc:sldChg>
      <pc:sldChg chg="addSp delSp modSp add mod setBg setClrOvrMap">
        <pc:chgData name="Jha, Aryan Ritwajeet" userId="2aad577e-539b-449b-83a6-8d411f484b4d" providerId="ADAL" clId="{A7AC9DEB-23BC-4266-BC8C-FCA3FC0C951D}" dt="2024-01-24T04:46:29.241" v="2522" actId="20577"/>
        <pc:sldMkLst>
          <pc:docMk/>
          <pc:sldMk cId="1783506487" sldId="448"/>
        </pc:sldMkLst>
        <pc:spChg chg="mod ord">
          <ac:chgData name="Jha, Aryan Ritwajeet" userId="2aad577e-539b-449b-83a6-8d411f484b4d" providerId="ADAL" clId="{A7AC9DEB-23BC-4266-BC8C-FCA3FC0C951D}" dt="2024-01-24T04:36:54.831" v="1490" actId="26606"/>
          <ac:spMkLst>
            <pc:docMk/>
            <pc:sldMk cId="1783506487" sldId="448"/>
            <ac:spMk id="2" creationId="{995514A3-622E-B0DD-AFE9-C0D3FCBAF660}"/>
          </ac:spMkLst>
        </pc:spChg>
        <pc:spChg chg="mod ord">
          <ac:chgData name="Jha, Aryan Ritwajeet" userId="2aad577e-539b-449b-83a6-8d411f484b4d" providerId="ADAL" clId="{A7AC9DEB-23BC-4266-BC8C-FCA3FC0C951D}" dt="2024-01-24T04:46:29.241" v="2522" actId="20577"/>
          <ac:spMkLst>
            <pc:docMk/>
            <pc:sldMk cId="1783506487" sldId="448"/>
            <ac:spMk id="10" creationId="{8336999A-7796-02FF-6627-905162347736}"/>
          </ac:spMkLst>
        </pc:spChg>
        <pc:spChg chg="add del">
          <ac:chgData name="Jha, Aryan Ritwajeet" userId="2aad577e-539b-449b-83a6-8d411f484b4d" providerId="ADAL" clId="{A7AC9DEB-23BC-4266-BC8C-FCA3FC0C951D}" dt="2024-01-24T04:36:54.831" v="1490" actId="26606"/>
          <ac:spMkLst>
            <pc:docMk/>
            <pc:sldMk cId="1783506487" sldId="448"/>
            <ac:spMk id="23" creationId="{99ED5833-B85B-4103-8A3B-CAB0308E6C15}"/>
          </ac:spMkLst>
        </pc:spChg>
        <pc:spChg chg="add del">
          <ac:chgData name="Jha, Aryan Ritwajeet" userId="2aad577e-539b-449b-83a6-8d411f484b4d" providerId="ADAL" clId="{A7AC9DEB-23BC-4266-BC8C-FCA3FC0C951D}" dt="2024-01-24T04:36:44.162" v="1479" actId="26606"/>
          <ac:spMkLst>
            <pc:docMk/>
            <pc:sldMk cId="1783506487" sldId="448"/>
            <ac:spMk id="54" creationId="{AB902CB9-C7DC-4673-B7D5-F22DCF0EC54E}"/>
          </ac:spMkLst>
        </pc:spChg>
        <pc:spChg chg="add del">
          <ac:chgData name="Jha, Aryan Ritwajeet" userId="2aad577e-539b-449b-83a6-8d411f484b4d" providerId="ADAL" clId="{A7AC9DEB-23BC-4266-BC8C-FCA3FC0C951D}" dt="2024-01-24T04:36:45.371" v="1481" actId="26606"/>
          <ac:spMkLst>
            <pc:docMk/>
            <pc:sldMk cId="1783506487" sldId="448"/>
            <ac:spMk id="56" creationId="{0EFD753D-6A49-46DD-9E82-AA6E2C62B461}"/>
          </ac:spMkLst>
        </pc:spChg>
        <pc:spChg chg="add del">
          <ac:chgData name="Jha, Aryan Ritwajeet" userId="2aad577e-539b-449b-83a6-8d411f484b4d" providerId="ADAL" clId="{A7AC9DEB-23BC-4266-BC8C-FCA3FC0C951D}" dt="2024-01-24T04:36:18.291" v="1465" actId="26606"/>
          <ac:spMkLst>
            <pc:docMk/>
            <pc:sldMk cId="1783506487" sldId="448"/>
            <ac:spMk id="57" creationId="{FF93924A-10DF-4647-8C7A-115C0175774D}"/>
          </ac:spMkLst>
        </pc:spChg>
        <pc:spChg chg="add del">
          <ac:chgData name="Jha, Aryan Ritwajeet" userId="2aad577e-539b-449b-83a6-8d411f484b4d" providerId="ADAL" clId="{A7AC9DEB-23BC-4266-BC8C-FCA3FC0C951D}" dt="2024-01-24T04:36:45.371" v="1481" actId="26606"/>
          <ac:spMkLst>
            <pc:docMk/>
            <pc:sldMk cId="1783506487" sldId="448"/>
            <ac:spMk id="58" creationId="{138A5824-1F4A-4EE7-BC13-5BB48FC0809B}"/>
          </ac:spMkLst>
        </pc:spChg>
        <pc:spChg chg="add del">
          <ac:chgData name="Jha, Aryan Ritwajeet" userId="2aad577e-539b-449b-83a6-8d411f484b4d" providerId="ADAL" clId="{A7AC9DEB-23BC-4266-BC8C-FCA3FC0C951D}" dt="2024-01-24T04:36:46.340" v="1483" actId="26606"/>
          <ac:spMkLst>
            <pc:docMk/>
            <pc:sldMk cId="1783506487" sldId="448"/>
            <ac:spMk id="62" creationId="{07977D39-626F-40D7-B00F-16E02602DD5A}"/>
          </ac:spMkLst>
        </pc:spChg>
        <pc:spChg chg="add del">
          <ac:chgData name="Jha, Aryan Ritwajeet" userId="2aad577e-539b-449b-83a6-8d411f484b4d" providerId="ADAL" clId="{A7AC9DEB-23BC-4266-BC8C-FCA3FC0C951D}" dt="2024-01-24T04:36:46.340" v="1483" actId="26606"/>
          <ac:spMkLst>
            <pc:docMk/>
            <pc:sldMk cId="1783506487" sldId="448"/>
            <ac:spMk id="64" creationId="{B905CDE4-B751-4B3E-B625-6E59F8903414}"/>
          </ac:spMkLst>
        </pc:spChg>
        <pc:spChg chg="add del">
          <ac:chgData name="Jha, Aryan Ritwajeet" userId="2aad577e-539b-449b-83a6-8d411f484b4d" providerId="ADAL" clId="{A7AC9DEB-23BC-4266-BC8C-FCA3FC0C951D}" dt="2024-01-24T04:36:20.216" v="1469" actId="26606"/>
          <ac:spMkLst>
            <pc:docMk/>
            <pc:sldMk cId="1783506487" sldId="448"/>
            <ac:spMk id="65" creationId="{5CB593EA-2F98-479F-B4C4-F366571FA64D}"/>
          </ac:spMkLst>
        </pc:spChg>
        <pc:spChg chg="add del">
          <ac:chgData name="Jha, Aryan Ritwajeet" userId="2aad577e-539b-449b-83a6-8d411f484b4d" providerId="ADAL" clId="{A7AC9DEB-23BC-4266-BC8C-FCA3FC0C951D}" dt="2024-01-24T04:36:20.216" v="1469" actId="26606"/>
          <ac:spMkLst>
            <pc:docMk/>
            <pc:sldMk cId="1783506487" sldId="448"/>
            <ac:spMk id="66" creationId="{39BEB6D0-9E4E-4221-93D1-74ABECEE9EFC}"/>
          </ac:spMkLst>
        </pc:spChg>
        <pc:spChg chg="add del">
          <ac:chgData name="Jha, Aryan Ritwajeet" userId="2aad577e-539b-449b-83a6-8d411f484b4d" providerId="ADAL" clId="{A7AC9DEB-23BC-4266-BC8C-FCA3FC0C951D}" dt="2024-01-24T04:36:22.831" v="1471" actId="26606"/>
          <ac:spMkLst>
            <pc:docMk/>
            <pc:sldMk cId="1783506487" sldId="448"/>
            <ac:spMk id="68" creationId="{0EFD753D-6A49-46DD-9E82-AA6E2C62B461}"/>
          </ac:spMkLst>
        </pc:spChg>
        <pc:spChg chg="add del">
          <ac:chgData name="Jha, Aryan Ritwajeet" userId="2aad577e-539b-449b-83a6-8d411f484b4d" providerId="ADAL" clId="{A7AC9DEB-23BC-4266-BC8C-FCA3FC0C951D}" dt="2024-01-24T04:36:22.831" v="1471" actId="26606"/>
          <ac:spMkLst>
            <pc:docMk/>
            <pc:sldMk cId="1783506487" sldId="448"/>
            <ac:spMk id="69" creationId="{138A5824-1F4A-4EE7-BC13-5BB48FC0809B}"/>
          </ac:spMkLst>
        </pc:spChg>
        <pc:spChg chg="add del">
          <ac:chgData name="Jha, Aryan Ritwajeet" userId="2aad577e-539b-449b-83a6-8d411f484b4d" providerId="ADAL" clId="{A7AC9DEB-23BC-4266-BC8C-FCA3FC0C951D}" dt="2024-01-24T04:36:46.340" v="1483" actId="26606"/>
          <ac:spMkLst>
            <pc:docMk/>
            <pc:sldMk cId="1783506487" sldId="448"/>
            <ac:spMk id="70" creationId="{08108C16-F4C0-44AA-999D-17BD39219B24}"/>
          </ac:spMkLst>
        </pc:spChg>
        <pc:spChg chg="add del">
          <ac:chgData name="Jha, Aryan Ritwajeet" userId="2aad577e-539b-449b-83a6-8d411f484b4d" providerId="ADAL" clId="{A7AC9DEB-23BC-4266-BC8C-FCA3FC0C951D}" dt="2024-01-24T04:36:24.871" v="1473" actId="26606"/>
          <ac:spMkLst>
            <pc:docMk/>
            <pc:sldMk cId="1783506487" sldId="448"/>
            <ac:spMk id="71" creationId="{382E0DD2-11DF-4411-A6ED-1182F5176965}"/>
          </ac:spMkLst>
        </pc:spChg>
        <pc:spChg chg="add del">
          <ac:chgData name="Jha, Aryan Ritwajeet" userId="2aad577e-539b-449b-83a6-8d411f484b4d" providerId="ADAL" clId="{A7AC9DEB-23BC-4266-BC8C-FCA3FC0C951D}" dt="2024-01-24T04:36:46.340" v="1483" actId="26606"/>
          <ac:spMkLst>
            <pc:docMk/>
            <pc:sldMk cId="1783506487" sldId="448"/>
            <ac:spMk id="72" creationId="{CDC29AC1-2821-4FCC-B597-88DAF39C36FE}"/>
          </ac:spMkLst>
        </pc:spChg>
        <pc:spChg chg="add del">
          <ac:chgData name="Jha, Aryan Ritwajeet" userId="2aad577e-539b-449b-83a6-8d411f484b4d" providerId="ADAL" clId="{A7AC9DEB-23BC-4266-BC8C-FCA3FC0C951D}" dt="2024-01-24T04:36:26.650" v="1475" actId="26606"/>
          <ac:spMkLst>
            <pc:docMk/>
            <pc:sldMk cId="1783506487" sldId="448"/>
            <ac:spMk id="73" creationId="{891401DC-7AF6-42FA-BE31-CF773B6C8B2E}"/>
          </ac:spMkLst>
        </pc:spChg>
        <pc:spChg chg="add del">
          <ac:chgData name="Jha, Aryan Ritwajeet" userId="2aad577e-539b-449b-83a6-8d411f484b4d" providerId="ADAL" clId="{A7AC9DEB-23BC-4266-BC8C-FCA3FC0C951D}" dt="2024-01-24T04:36:26.650" v="1475" actId="26606"/>
          <ac:spMkLst>
            <pc:docMk/>
            <pc:sldMk cId="1783506487" sldId="448"/>
            <ac:spMk id="74" creationId="{2B7203F0-D9CB-4774-B9D4-B3AB625DFBAD}"/>
          </ac:spMkLst>
        </pc:spChg>
        <pc:spChg chg="add del">
          <ac:chgData name="Jha, Aryan Ritwajeet" userId="2aad577e-539b-449b-83a6-8d411f484b4d" providerId="ADAL" clId="{A7AC9DEB-23BC-4266-BC8C-FCA3FC0C951D}" dt="2024-01-24T04:36:46.340" v="1483" actId="26606"/>
          <ac:spMkLst>
            <pc:docMk/>
            <pc:sldMk cId="1783506487" sldId="448"/>
            <ac:spMk id="79" creationId="{C8F10CB3-3B5E-4C7A-98CF-B87454DDFA39}"/>
          </ac:spMkLst>
        </pc:spChg>
        <pc:spChg chg="add del">
          <ac:chgData name="Jha, Aryan Ritwajeet" userId="2aad577e-539b-449b-83a6-8d411f484b4d" providerId="ADAL" clId="{A7AC9DEB-23BC-4266-BC8C-FCA3FC0C951D}" dt="2024-01-24T04:36:48.071" v="1485" actId="26606"/>
          <ac:spMkLst>
            <pc:docMk/>
            <pc:sldMk cId="1783506487" sldId="448"/>
            <ac:spMk id="81" creationId="{12C63567-9A18-430B-817B-152D609F572F}"/>
          </ac:spMkLst>
        </pc:spChg>
        <pc:spChg chg="add del">
          <ac:chgData name="Jha, Aryan Ritwajeet" userId="2aad577e-539b-449b-83a6-8d411f484b4d" providerId="ADAL" clId="{A7AC9DEB-23BC-4266-BC8C-FCA3FC0C951D}" dt="2024-01-24T04:36:52.987" v="1487" actId="26606"/>
          <ac:spMkLst>
            <pc:docMk/>
            <pc:sldMk cId="1783506487" sldId="448"/>
            <ac:spMk id="83" creationId="{5CB593EA-2F98-479F-B4C4-F366571FA64D}"/>
          </ac:spMkLst>
        </pc:spChg>
        <pc:spChg chg="add del">
          <ac:chgData name="Jha, Aryan Ritwajeet" userId="2aad577e-539b-449b-83a6-8d411f484b4d" providerId="ADAL" clId="{A7AC9DEB-23BC-4266-BC8C-FCA3FC0C951D}" dt="2024-01-24T04:36:52.987" v="1487" actId="26606"/>
          <ac:spMkLst>
            <pc:docMk/>
            <pc:sldMk cId="1783506487" sldId="448"/>
            <ac:spMk id="84" creationId="{39BEB6D0-9E4E-4221-93D1-74ABECEE9EFC}"/>
          </ac:spMkLst>
        </pc:spChg>
        <pc:spChg chg="add del">
          <ac:chgData name="Jha, Aryan Ritwajeet" userId="2aad577e-539b-449b-83a6-8d411f484b4d" providerId="ADAL" clId="{A7AC9DEB-23BC-4266-BC8C-FCA3FC0C951D}" dt="2024-01-24T04:36:54.820" v="1489" actId="26606"/>
          <ac:spMkLst>
            <pc:docMk/>
            <pc:sldMk cId="1783506487" sldId="448"/>
            <ac:spMk id="86" creationId="{2A785343-5D24-4118-A2E4-665D196F60C2}"/>
          </ac:spMkLst>
        </pc:spChg>
        <pc:spChg chg="add del">
          <ac:chgData name="Jha, Aryan Ritwajeet" userId="2aad577e-539b-449b-83a6-8d411f484b4d" providerId="ADAL" clId="{A7AC9DEB-23BC-4266-BC8C-FCA3FC0C951D}" dt="2024-01-24T04:36:54.820" v="1489" actId="26606"/>
          <ac:spMkLst>
            <pc:docMk/>
            <pc:sldMk cId="1783506487" sldId="448"/>
            <ac:spMk id="87" creationId="{32F4D216-10B7-4DCA-A0A1-068E9E32F4F2}"/>
          </ac:spMkLst>
        </pc:spChg>
        <pc:spChg chg="add">
          <ac:chgData name="Jha, Aryan Ritwajeet" userId="2aad577e-539b-449b-83a6-8d411f484b4d" providerId="ADAL" clId="{A7AC9DEB-23BC-4266-BC8C-FCA3FC0C951D}" dt="2024-01-24T04:36:54.831" v="1490" actId="26606"/>
          <ac:spMkLst>
            <pc:docMk/>
            <pc:sldMk cId="1783506487" sldId="448"/>
            <ac:spMk id="89" creationId="{FF93924A-10DF-4647-8C7A-115C0175774D}"/>
          </ac:spMkLst>
        </pc:spChg>
        <pc:picChg chg="add mod">
          <ac:chgData name="Jha, Aryan Ritwajeet" userId="2aad577e-539b-449b-83a6-8d411f484b4d" providerId="ADAL" clId="{A7AC9DEB-23BC-4266-BC8C-FCA3FC0C951D}" dt="2024-01-24T04:35:44.081" v="1416" actId="1076"/>
          <ac:picMkLst>
            <pc:docMk/>
            <pc:sldMk cId="1783506487" sldId="448"/>
            <ac:picMk id="4" creationId="{FF82591B-DB02-13D6-6FCE-166D7002BFF7}"/>
          </ac:picMkLst>
        </pc:picChg>
        <pc:picChg chg="del">
          <ac:chgData name="Jha, Aryan Ritwajeet" userId="2aad577e-539b-449b-83a6-8d411f484b4d" providerId="ADAL" clId="{A7AC9DEB-23BC-4266-BC8C-FCA3FC0C951D}" dt="2024-01-24T04:35:34.951" v="1392" actId="478"/>
          <ac:picMkLst>
            <pc:docMk/>
            <pc:sldMk cId="1783506487" sldId="448"/>
            <ac:picMk id="5" creationId="{208E1C75-AD1C-25F9-8EBB-AA14C6C8C087}"/>
          </ac:picMkLst>
        </pc:picChg>
        <pc:picChg chg="add mod">
          <ac:chgData name="Jha, Aryan Ritwajeet" userId="2aad577e-539b-449b-83a6-8d411f484b4d" providerId="ADAL" clId="{A7AC9DEB-23BC-4266-BC8C-FCA3FC0C951D}" dt="2024-01-24T04:35:44.081" v="1416" actId="1076"/>
          <ac:picMkLst>
            <pc:docMk/>
            <pc:sldMk cId="1783506487" sldId="448"/>
            <ac:picMk id="7" creationId="{232A2287-25D7-E626-2F7D-F29762C424EF}"/>
          </ac:picMkLst>
        </pc:picChg>
        <pc:picChg chg="del">
          <ac:chgData name="Jha, Aryan Ritwajeet" userId="2aad577e-539b-449b-83a6-8d411f484b4d" providerId="ADAL" clId="{A7AC9DEB-23BC-4266-BC8C-FCA3FC0C951D}" dt="2024-01-24T04:35:34.951" v="1392" actId="478"/>
          <ac:picMkLst>
            <pc:docMk/>
            <pc:sldMk cId="1783506487" sldId="448"/>
            <ac:picMk id="9" creationId="{8E17AC33-2B13-2457-C9A1-A956064FD8F3}"/>
          </ac:picMkLst>
        </pc:picChg>
        <pc:picChg chg="add mod">
          <ac:chgData name="Jha, Aryan Ritwajeet" userId="2aad577e-539b-449b-83a6-8d411f484b4d" providerId="ADAL" clId="{A7AC9DEB-23BC-4266-BC8C-FCA3FC0C951D}" dt="2024-01-24T04:35:44.081" v="1416" actId="1076"/>
          <ac:picMkLst>
            <pc:docMk/>
            <pc:sldMk cId="1783506487" sldId="448"/>
            <ac:picMk id="11" creationId="{DF28183F-FEB8-C7FB-11BB-98591508C629}"/>
          </ac:picMkLst>
        </pc:picChg>
        <pc:picChg chg="add mod">
          <ac:chgData name="Jha, Aryan Ritwajeet" userId="2aad577e-539b-449b-83a6-8d411f484b4d" providerId="ADAL" clId="{A7AC9DEB-23BC-4266-BC8C-FCA3FC0C951D}" dt="2024-01-24T04:35:44.081" v="1416" actId="1076"/>
          <ac:picMkLst>
            <pc:docMk/>
            <pc:sldMk cId="1783506487" sldId="448"/>
            <ac:picMk id="13" creationId="{F9DBFEED-A813-1417-D951-343046795507}"/>
          </ac:picMkLst>
        </pc:picChg>
        <pc:picChg chg="add mod">
          <ac:chgData name="Jha, Aryan Ritwajeet" userId="2aad577e-539b-449b-83a6-8d411f484b4d" providerId="ADAL" clId="{A7AC9DEB-23BC-4266-BC8C-FCA3FC0C951D}" dt="2024-01-24T04:35:44.081" v="1416" actId="1076"/>
          <ac:picMkLst>
            <pc:docMk/>
            <pc:sldMk cId="1783506487" sldId="448"/>
            <ac:picMk id="15" creationId="{FAF12472-36AC-03E5-1E90-48CFFF6E6EAB}"/>
          </ac:picMkLst>
        </pc:picChg>
        <pc:picChg chg="add mod">
          <ac:chgData name="Jha, Aryan Ritwajeet" userId="2aad577e-539b-449b-83a6-8d411f484b4d" providerId="ADAL" clId="{A7AC9DEB-23BC-4266-BC8C-FCA3FC0C951D}" dt="2024-01-24T04:35:44.081" v="1416" actId="1076"/>
          <ac:picMkLst>
            <pc:docMk/>
            <pc:sldMk cId="1783506487" sldId="448"/>
            <ac:picMk id="17" creationId="{1688BE22-7133-41B1-0913-8D9B1B069753}"/>
          </ac:picMkLst>
        </pc:picChg>
        <pc:picChg chg="add mod">
          <ac:chgData name="Jha, Aryan Ritwajeet" userId="2aad577e-539b-449b-83a6-8d411f484b4d" providerId="ADAL" clId="{A7AC9DEB-23BC-4266-BC8C-FCA3FC0C951D}" dt="2024-01-24T04:35:44.081" v="1416" actId="1076"/>
          <ac:picMkLst>
            <pc:docMk/>
            <pc:sldMk cId="1783506487" sldId="448"/>
            <ac:picMk id="19" creationId="{5324354D-941A-D493-E985-5388A1BC8188}"/>
          </ac:picMkLst>
        </pc:picChg>
        <pc:picChg chg="add mod">
          <ac:chgData name="Jha, Aryan Ritwajeet" userId="2aad577e-539b-449b-83a6-8d411f484b4d" providerId="ADAL" clId="{A7AC9DEB-23BC-4266-BC8C-FCA3FC0C951D}" dt="2024-01-24T04:35:44.440" v="1417" actId="1076"/>
          <ac:picMkLst>
            <pc:docMk/>
            <pc:sldMk cId="1783506487" sldId="448"/>
            <ac:picMk id="21" creationId="{F378B337-04C8-4527-184F-BEAC7C4900A2}"/>
          </ac:picMkLst>
        </pc:picChg>
        <pc:picChg chg="add mod">
          <ac:chgData name="Jha, Aryan Ritwajeet" userId="2aad577e-539b-449b-83a6-8d411f484b4d" providerId="ADAL" clId="{A7AC9DEB-23BC-4266-BC8C-FCA3FC0C951D}" dt="2024-01-24T04:35:48.790" v="1438" actId="1076"/>
          <ac:picMkLst>
            <pc:docMk/>
            <pc:sldMk cId="1783506487" sldId="448"/>
            <ac:picMk id="24" creationId="{6263AA97-30EE-CD7F-3911-6969283E9A20}"/>
          </ac:picMkLst>
        </pc:picChg>
        <pc:picChg chg="add mod">
          <ac:chgData name="Jha, Aryan Ritwajeet" userId="2aad577e-539b-449b-83a6-8d411f484b4d" providerId="ADAL" clId="{A7AC9DEB-23BC-4266-BC8C-FCA3FC0C951D}" dt="2024-01-24T04:35:48.790" v="1438" actId="1076"/>
          <ac:picMkLst>
            <pc:docMk/>
            <pc:sldMk cId="1783506487" sldId="448"/>
            <ac:picMk id="26" creationId="{848B3741-51B8-99B0-881D-0B208D172849}"/>
          </ac:picMkLst>
        </pc:picChg>
        <pc:picChg chg="add mod">
          <ac:chgData name="Jha, Aryan Ritwajeet" userId="2aad577e-539b-449b-83a6-8d411f484b4d" providerId="ADAL" clId="{A7AC9DEB-23BC-4266-BC8C-FCA3FC0C951D}" dt="2024-01-24T04:35:48.790" v="1438" actId="1076"/>
          <ac:picMkLst>
            <pc:docMk/>
            <pc:sldMk cId="1783506487" sldId="448"/>
            <ac:picMk id="28" creationId="{1B1376B9-067A-15C3-BF0C-3A382029FC47}"/>
          </ac:picMkLst>
        </pc:picChg>
        <pc:picChg chg="add mod">
          <ac:chgData name="Jha, Aryan Ritwajeet" userId="2aad577e-539b-449b-83a6-8d411f484b4d" providerId="ADAL" clId="{A7AC9DEB-23BC-4266-BC8C-FCA3FC0C951D}" dt="2024-01-24T04:35:48.790" v="1438" actId="1076"/>
          <ac:picMkLst>
            <pc:docMk/>
            <pc:sldMk cId="1783506487" sldId="448"/>
            <ac:picMk id="30" creationId="{99216C89-D15F-8AD3-1A79-078DA38A07A6}"/>
          </ac:picMkLst>
        </pc:picChg>
        <pc:picChg chg="add mod">
          <ac:chgData name="Jha, Aryan Ritwajeet" userId="2aad577e-539b-449b-83a6-8d411f484b4d" providerId="ADAL" clId="{A7AC9DEB-23BC-4266-BC8C-FCA3FC0C951D}" dt="2024-01-24T04:35:48.790" v="1438" actId="1076"/>
          <ac:picMkLst>
            <pc:docMk/>
            <pc:sldMk cId="1783506487" sldId="448"/>
            <ac:picMk id="32" creationId="{618DB1CA-9C11-F318-8540-AF5165A2C705}"/>
          </ac:picMkLst>
        </pc:picChg>
        <pc:picChg chg="add mod">
          <ac:chgData name="Jha, Aryan Ritwajeet" userId="2aad577e-539b-449b-83a6-8d411f484b4d" providerId="ADAL" clId="{A7AC9DEB-23BC-4266-BC8C-FCA3FC0C951D}" dt="2024-01-24T04:35:48.790" v="1438" actId="1076"/>
          <ac:picMkLst>
            <pc:docMk/>
            <pc:sldMk cId="1783506487" sldId="448"/>
            <ac:picMk id="34" creationId="{7B3D1D84-304F-3518-779A-E2592F5B552D}"/>
          </ac:picMkLst>
        </pc:picChg>
        <pc:picChg chg="add mod">
          <ac:chgData name="Jha, Aryan Ritwajeet" userId="2aad577e-539b-449b-83a6-8d411f484b4d" providerId="ADAL" clId="{A7AC9DEB-23BC-4266-BC8C-FCA3FC0C951D}" dt="2024-01-24T04:35:48.790" v="1438" actId="1076"/>
          <ac:picMkLst>
            <pc:docMk/>
            <pc:sldMk cId="1783506487" sldId="448"/>
            <ac:picMk id="36" creationId="{4BCDA2CC-CE15-A54C-90D5-53C0E4B23271}"/>
          </ac:picMkLst>
        </pc:picChg>
        <pc:picChg chg="add mod">
          <ac:chgData name="Jha, Aryan Ritwajeet" userId="2aad577e-539b-449b-83a6-8d411f484b4d" providerId="ADAL" clId="{A7AC9DEB-23BC-4266-BC8C-FCA3FC0C951D}" dt="2024-01-24T04:35:48.790" v="1438" actId="1076"/>
          <ac:picMkLst>
            <pc:docMk/>
            <pc:sldMk cId="1783506487" sldId="448"/>
            <ac:picMk id="38" creationId="{B3A90A3E-0756-A50F-C035-3512108DD0BB}"/>
          </ac:picMkLst>
        </pc:picChg>
        <pc:picChg chg="add del mod">
          <ac:chgData name="Jha, Aryan Ritwajeet" userId="2aad577e-539b-449b-83a6-8d411f484b4d" providerId="ADAL" clId="{A7AC9DEB-23BC-4266-BC8C-FCA3FC0C951D}" dt="2024-01-24T04:36:01.161" v="1447" actId="478"/>
          <ac:picMkLst>
            <pc:docMk/>
            <pc:sldMk cId="1783506487" sldId="448"/>
            <ac:picMk id="40" creationId="{B0DCB24E-43FC-D0CF-6E88-8B1FC059AD0D}"/>
          </ac:picMkLst>
        </pc:picChg>
        <pc:picChg chg="add mod ord">
          <ac:chgData name="Jha, Aryan Ritwajeet" userId="2aad577e-539b-449b-83a6-8d411f484b4d" providerId="ADAL" clId="{A7AC9DEB-23BC-4266-BC8C-FCA3FC0C951D}" dt="2024-01-24T04:40:36.973" v="1594" actId="1076"/>
          <ac:picMkLst>
            <pc:docMk/>
            <pc:sldMk cId="1783506487" sldId="448"/>
            <ac:picMk id="42" creationId="{20DB872F-1D1A-E31A-E258-75889BC2C6F2}"/>
          </ac:picMkLst>
        </pc:picChg>
        <pc:picChg chg="add mod ord">
          <ac:chgData name="Jha, Aryan Ritwajeet" userId="2aad577e-539b-449b-83a6-8d411f484b4d" providerId="ADAL" clId="{A7AC9DEB-23BC-4266-BC8C-FCA3FC0C951D}" dt="2024-01-24T04:36:54.831" v="1490" actId="26606"/>
          <ac:picMkLst>
            <pc:docMk/>
            <pc:sldMk cId="1783506487" sldId="448"/>
            <ac:picMk id="44" creationId="{D4D7832E-573E-9DE2-449F-CAA1C180FE52}"/>
          </ac:picMkLst>
        </pc:picChg>
        <pc:picChg chg="add mod ord">
          <ac:chgData name="Jha, Aryan Ritwajeet" userId="2aad577e-539b-449b-83a6-8d411f484b4d" providerId="ADAL" clId="{A7AC9DEB-23BC-4266-BC8C-FCA3FC0C951D}" dt="2024-01-24T04:36:54.831" v="1490" actId="26606"/>
          <ac:picMkLst>
            <pc:docMk/>
            <pc:sldMk cId="1783506487" sldId="448"/>
            <ac:picMk id="46" creationId="{6805FD61-028F-CF20-B716-CDDF507E73C0}"/>
          </ac:picMkLst>
        </pc:picChg>
        <pc:picChg chg="add mod ord">
          <ac:chgData name="Jha, Aryan Ritwajeet" userId="2aad577e-539b-449b-83a6-8d411f484b4d" providerId="ADAL" clId="{A7AC9DEB-23BC-4266-BC8C-FCA3FC0C951D}" dt="2024-01-24T04:36:54.831" v="1490" actId="26606"/>
          <ac:picMkLst>
            <pc:docMk/>
            <pc:sldMk cId="1783506487" sldId="448"/>
            <ac:picMk id="48" creationId="{C53E35E4-6FBD-39D5-CBC9-462D1D1892F8}"/>
          </ac:picMkLst>
        </pc:picChg>
        <pc:picChg chg="add mod ord">
          <ac:chgData name="Jha, Aryan Ritwajeet" userId="2aad577e-539b-449b-83a6-8d411f484b4d" providerId="ADAL" clId="{A7AC9DEB-23BC-4266-BC8C-FCA3FC0C951D}" dt="2024-01-24T04:36:54.831" v="1490" actId="26606"/>
          <ac:picMkLst>
            <pc:docMk/>
            <pc:sldMk cId="1783506487" sldId="448"/>
            <ac:picMk id="50" creationId="{E93716B1-4D25-0010-33B4-4FEA0AD6D82D}"/>
          </ac:picMkLst>
        </pc:picChg>
        <pc:picChg chg="add mod ord">
          <ac:chgData name="Jha, Aryan Ritwajeet" userId="2aad577e-539b-449b-83a6-8d411f484b4d" providerId="ADAL" clId="{A7AC9DEB-23BC-4266-BC8C-FCA3FC0C951D}" dt="2024-01-24T04:36:54.831" v="1490" actId="26606"/>
          <ac:picMkLst>
            <pc:docMk/>
            <pc:sldMk cId="1783506487" sldId="448"/>
            <ac:picMk id="52" creationId="{16189931-2C23-A79E-449E-5FFE52FDBC64}"/>
          </ac:picMkLst>
        </pc:picChg>
        <pc:cxnChg chg="add del">
          <ac:chgData name="Jha, Aryan Ritwajeet" userId="2aad577e-539b-449b-83a6-8d411f484b4d" providerId="ADAL" clId="{A7AC9DEB-23BC-4266-BC8C-FCA3FC0C951D}" dt="2024-01-24T04:36:18.661" v="1467" actId="26606"/>
          <ac:cxnSpMkLst>
            <pc:docMk/>
            <pc:sldMk cId="1783506487" sldId="448"/>
            <ac:cxnSpMk id="59" creationId="{8BB1744D-A7DF-4B65-B6E3-DCF12BB2D869}"/>
          </ac:cxnSpMkLst>
        </pc:cxnChg>
        <pc:cxnChg chg="add del">
          <ac:chgData name="Jha, Aryan Ritwajeet" userId="2aad577e-539b-449b-83a6-8d411f484b4d" providerId="ADAL" clId="{A7AC9DEB-23BC-4266-BC8C-FCA3FC0C951D}" dt="2024-01-24T04:36:18.661" v="1467" actId="26606"/>
          <ac:cxnSpMkLst>
            <pc:docMk/>
            <pc:sldMk cId="1783506487" sldId="448"/>
            <ac:cxnSpMk id="60" creationId="{822A5670-0F7B-4199-AEAB-33FBA9CEA44D}"/>
          </ac:cxnSpMkLst>
        </pc:cxnChg>
        <pc:cxnChg chg="add del">
          <ac:chgData name="Jha, Aryan Ritwajeet" userId="2aad577e-539b-449b-83a6-8d411f484b4d" providerId="ADAL" clId="{A7AC9DEB-23BC-4266-BC8C-FCA3FC0C951D}" dt="2024-01-24T04:36:18.661" v="1467" actId="26606"/>
          <ac:cxnSpMkLst>
            <pc:docMk/>
            <pc:sldMk cId="1783506487" sldId="448"/>
            <ac:cxnSpMk id="61" creationId="{882DD753-EA38-4E86-91FB-05041A44A28E}"/>
          </ac:cxnSpMkLst>
        </pc:cxnChg>
        <pc:cxnChg chg="add del">
          <ac:chgData name="Jha, Aryan Ritwajeet" userId="2aad577e-539b-449b-83a6-8d411f484b4d" providerId="ADAL" clId="{A7AC9DEB-23BC-4266-BC8C-FCA3FC0C951D}" dt="2024-01-24T04:36:18.661" v="1467" actId="26606"/>
          <ac:cxnSpMkLst>
            <pc:docMk/>
            <pc:sldMk cId="1783506487" sldId="448"/>
            <ac:cxnSpMk id="63" creationId="{6DA63E78-7704-45EF-B5D3-EADDF5D82674}"/>
          </ac:cxnSpMkLst>
        </pc:cxnChg>
        <pc:cxnChg chg="add del">
          <ac:chgData name="Jha, Aryan Ritwajeet" userId="2aad577e-539b-449b-83a6-8d411f484b4d" providerId="ADAL" clId="{A7AC9DEB-23BC-4266-BC8C-FCA3FC0C951D}" dt="2024-01-24T04:36:26.650" v="1475" actId="26606"/>
          <ac:cxnSpMkLst>
            <pc:docMk/>
            <pc:sldMk cId="1783506487" sldId="448"/>
            <ac:cxnSpMk id="67" creationId="{43C9CCA8-3CEC-4CD0-A624-A701C612511D}"/>
          </ac:cxnSpMkLst>
        </pc:cxnChg>
        <pc:cxnChg chg="add del">
          <ac:chgData name="Jha, Aryan Ritwajeet" userId="2aad577e-539b-449b-83a6-8d411f484b4d" providerId="ADAL" clId="{A7AC9DEB-23BC-4266-BC8C-FCA3FC0C951D}" dt="2024-01-24T04:36:26.650" v="1475" actId="26606"/>
          <ac:cxnSpMkLst>
            <pc:docMk/>
            <pc:sldMk cId="1783506487" sldId="448"/>
            <ac:cxnSpMk id="75" creationId="{A88CB8AF-5631-45C6-BFEC-971C4D6E5836}"/>
          </ac:cxnSpMkLst>
        </pc:cxnChg>
        <pc:cxnChg chg="add del">
          <ac:chgData name="Jha, Aryan Ritwajeet" userId="2aad577e-539b-449b-83a6-8d411f484b4d" providerId="ADAL" clId="{A7AC9DEB-23BC-4266-BC8C-FCA3FC0C951D}" dt="2024-01-24T04:36:26.650" v="1475" actId="26606"/>
          <ac:cxnSpMkLst>
            <pc:docMk/>
            <pc:sldMk cId="1783506487" sldId="448"/>
            <ac:cxnSpMk id="76" creationId="{9F2EA1AF-73AB-4FCB-B4EE-0E42E7250F64}"/>
          </ac:cxnSpMkLst>
        </pc:cxnChg>
        <pc:cxnChg chg="add del">
          <ac:chgData name="Jha, Aryan Ritwajeet" userId="2aad577e-539b-449b-83a6-8d411f484b4d" providerId="ADAL" clId="{A7AC9DEB-23BC-4266-BC8C-FCA3FC0C951D}" dt="2024-01-24T04:36:26.650" v="1475" actId="26606"/>
          <ac:cxnSpMkLst>
            <pc:docMk/>
            <pc:sldMk cId="1783506487" sldId="448"/>
            <ac:cxnSpMk id="77" creationId="{65A18FBF-6157-4210-BEF2-9A6C31FA89AD}"/>
          </ac:cxnSpMkLst>
        </pc:cxnChg>
        <pc:cxnChg chg="add del">
          <ac:chgData name="Jha, Aryan Ritwajeet" userId="2aad577e-539b-449b-83a6-8d411f484b4d" providerId="ADAL" clId="{A7AC9DEB-23BC-4266-BC8C-FCA3FC0C951D}" dt="2024-01-24T04:36:26.650" v="1475" actId="26606"/>
          <ac:cxnSpMkLst>
            <pc:docMk/>
            <pc:sldMk cId="1783506487" sldId="448"/>
            <ac:cxnSpMk id="78" creationId="{DDFDA711-2183-447C-AA6C-B1B5643763B1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BE171-30EA-4556-B06D-88896DF9696C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B8B8D-11B1-464A-997C-C96235BF87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2520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72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71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625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395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5425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852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4544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957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.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045F47D-AB9C-4341-B52D-E18C2DB010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21480" y="570486"/>
            <a:ext cx="3749040" cy="744191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51111F31-87D3-4336-B677-12C731F35A0A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946"/>
          <a:stretch/>
        </p:blipFill>
        <p:spPr>
          <a:xfrm>
            <a:off x="5843" y="6168788"/>
            <a:ext cx="12172604" cy="689212"/>
          </a:xfrm>
          <a:prstGeom prst="rect">
            <a:avLst/>
          </a:prstGeom>
          <a:effectLst>
            <a:outerShdw blurRad="88900" dist="38100" dir="16200000" rotWithShape="0">
              <a:prstClr val="black">
                <a:alpha val="15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728428"/>
            <a:ext cx="9144000" cy="1832919"/>
          </a:xfrm>
        </p:spPr>
        <p:txBody>
          <a:bodyPr anchor="b" anchorCtr="1">
            <a:noAutofit/>
          </a:bodyPr>
          <a:lstStyle>
            <a:lvl1pPr algn="ctr"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48485"/>
            <a:ext cx="9144000" cy="1137708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198DB7-C1B5-49F6-AC55-1A25027B890C}"/>
              </a:ext>
            </a:extLst>
          </p:cNvPr>
          <p:cNvSpPr/>
          <p:nvPr userDrawn="1"/>
        </p:nvSpPr>
        <p:spPr>
          <a:xfrm>
            <a:off x="5638800" y="378411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C6092C-9916-4F45-AC83-40A526432204}"/>
              </a:ext>
            </a:extLst>
          </p:cNvPr>
          <p:cNvSpPr/>
          <p:nvPr userDrawn="1"/>
        </p:nvSpPr>
        <p:spPr>
          <a:xfrm>
            <a:off x="5694419" y="6168788"/>
            <a:ext cx="803161" cy="689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1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8842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272756"/>
          </a:xfrm>
        </p:spPr>
        <p:txBody>
          <a:bodyPr/>
          <a:lstStyle>
            <a:lvl1pPr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08DCDB-66C8-44DE-8ED7-83CE364096B0}"/>
              </a:ext>
            </a:extLst>
          </p:cNvPr>
          <p:cNvSpPr/>
          <p:nvPr userDrawn="1"/>
        </p:nvSpPr>
        <p:spPr>
          <a:xfrm>
            <a:off x="5998368" y="185385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133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3429000"/>
            <a:ext cx="9348788" cy="1543050"/>
          </a:xfrm>
        </p:spPr>
        <p:txBody>
          <a:bodyPr lIns="0" tIns="0" rIns="0" bIns="0"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19FB596-AD7C-4AED-B155-2E23580F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1104900"/>
            <a:ext cx="9348789" cy="16971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064562-184D-4ABA-BCF1-23E6D7615DCD}"/>
              </a:ext>
            </a:extLst>
          </p:cNvPr>
          <p:cNvSpPr/>
          <p:nvPr userDrawn="1"/>
        </p:nvSpPr>
        <p:spPr>
          <a:xfrm>
            <a:off x="5998368" y="305760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720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32885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81175" y="2161522"/>
            <a:ext cx="4589480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5136" y="2161522"/>
            <a:ext cx="4931387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562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004B13-2F49-410C-8FFA-FF8EE826DAF8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9399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2 columns/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781175" y="1923911"/>
            <a:ext cx="4537075" cy="806904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81175" y="2944164"/>
            <a:ext cx="4537075" cy="3649357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815138" y="1913026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15138" y="2945001"/>
            <a:ext cx="4535424" cy="3681539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9814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D85F82-FB5E-45F8-AF46-963FBEC3C89E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638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734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F6C6E0-1904-4EA4-8832-3D5199045240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684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.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40164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877E9CF-9D63-466A-9A30-3EAA2C01ED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0"/>
            <a:ext cx="111633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826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6C9A9F1-4A70-4EE4-881D-E394F5F9FC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9487" y="2281238"/>
            <a:ext cx="3991391" cy="3857625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71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FFDF8C-1F0B-4961-8F1A-EA5E868A599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281735"/>
            <a:ext cx="5033963" cy="3857625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C606DA-AEE2-4075-92FE-8A3E75FE8F85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3898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872973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1907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754880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85000" y="3018774"/>
            <a:ext cx="4754880" cy="311850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486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77764B7-ADAB-412F-A905-60FDDC8A07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50879" y="2"/>
            <a:ext cx="11141122" cy="3002507"/>
          </a:xfrm>
          <a:custGeom>
            <a:avLst/>
            <a:gdLst>
              <a:gd name="connsiteX0" fmla="*/ 0 w 11141122"/>
              <a:gd name="connsiteY0" fmla="*/ 0 h 3002507"/>
              <a:gd name="connsiteX1" fmla="*/ 11141122 w 11141122"/>
              <a:gd name="connsiteY1" fmla="*/ 0 h 3002507"/>
              <a:gd name="connsiteX2" fmla="*/ 11141122 w 11141122"/>
              <a:gd name="connsiteY2" fmla="*/ 3002507 h 3002507"/>
              <a:gd name="connsiteX3" fmla="*/ 5868536 w 11141122"/>
              <a:gd name="connsiteY3" fmla="*/ 3002507 h 3002507"/>
              <a:gd name="connsiteX4" fmla="*/ 5868536 w 11141122"/>
              <a:gd name="connsiteY4" fmla="*/ 2565778 h 3002507"/>
              <a:gd name="connsiteX5" fmla="*/ 491318 w 11141122"/>
              <a:gd name="connsiteY5" fmla="*/ 2565778 h 3002507"/>
              <a:gd name="connsiteX6" fmla="*/ 491318 w 11141122"/>
              <a:gd name="connsiteY6" fmla="*/ 3002507 h 3002507"/>
              <a:gd name="connsiteX7" fmla="*/ 0 w 11141122"/>
              <a:gd name="connsiteY7" fmla="*/ 3002507 h 300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41122" h="3002507">
                <a:moveTo>
                  <a:pt x="0" y="0"/>
                </a:moveTo>
                <a:lnTo>
                  <a:pt x="11141122" y="0"/>
                </a:lnTo>
                <a:lnTo>
                  <a:pt x="11141122" y="3002507"/>
                </a:lnTo>
                <a:lnTo>
                  <a:pt x="5868536" y="3002507"/>
                </a:lnTo>
                <a:lnTo>
                  <a:pt x="5868536" y="2565778"/>
                </a:lnTo>
                <a:lnTo>
                  <a:pt x="491318" y="2565778"/>
                </a:lnTo>
                <a:lnTo>
                  <a:pt x="491318" y="3002507"/>
                </a:lnTo>
                <a:lnTo>
                  <a:pt x="0" y="3002507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94320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1542197" y="6766560"/>
            <a:ext cx="5377218" cy="914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475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572000" cy="661720"/>
          </a:xfrm>
          <a:solidFill>
            <a:schemeClr val="bg1">
              <a:lumMod val="95000"/>
            </a:schemeClr>
          </a:solidFill>
        </p:spPr>
        <p:txBody>
          <a:bodyPr wrap="square" lIns="182880" tIns="182880" rIns="182880" bIns="18288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79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803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904898" cy="846386"/>
          </a:xfrm>
          <a:solidFill>
            <a:schemeClr val="bg1">
              <a:lumMod val="95000"/>
            </a:schemeClr>
          </a:solidFill>
        </p:spPr>
        <p:txBody>
          <a:bodyPr wrap="square" lIns="274320" tIns="274320" rIns="274320" bIns="27432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04950" y="3124200"/>
            <a:ext cx="5264150" cy="3403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9417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3958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6127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0091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1692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931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70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3493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12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image" Target="../media/image11.jpeg"/><Relationship Id="rId2" Type="http://schemas.openxmlformats.org/officeDocument/2006/relationships/slideLayout" Target="../slideLayouts/slideLayout18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image" Target="../media/image13.sv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84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E30C7818-3D84-4FE4-A829-AB1B144CF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1410"/>
          <a:stretch/>
        </p:blipFill>
        <p:spPr>
          <a:xfrm>
            <a:off x="0" y="0"/>
            <a:ext cx="1046273" cy="6858000"/>
          </a:xfrm>
          <a:prstGeom prst="rect">
            <a:avLst/>
          </a:prstGeom>
          <a:effectLst>
            <a:outerShdw blurRad="88900" dist="38100" algn="l" rotWithShape="0">
              <a:prstClr val="black">
                <a:alpha val="15000"/>
              </a:prstClr>
            </a:outerShd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1272756"/>
          </a:xfrm>
          <a:prstGeom prst="rect">
            <a:avLst/>
          </a:prstGeom>
        </p:spPr>
        <p:txBody>
          <a:bodyPr vert="horz" lIns="0" tIns="0" rIns="0" bIns="0" rtlCol="0" anchor="b" anchorCtr="1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2229633"/>
            <a:ext cx="9348789" cy="1756378"/>
          </a:xfrm>
          <a:prstGeom prst="rect">
            <a:avLst/>
          </a:prstGeom>
        </p:spPr>
        <p:txBody>
          <a:bodyPr vert="horz" lIns="0" tIns="0" rIns="0" bIns="0" rtlCol="0" anchor="t" anchorCtr="1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43B4A29-4092-435B-BDA1-D96A6FE70950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3351" y="5930900"/>
            <a:ext cx="575336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79E68E-02D9-4963-8B66-3C7E618C0623}"/>
              </a:ext>
            </a:extLst>
          </p:cNvPr>
          <p:cNvSpPr txBox="1"/>
          <p:nvPr userDrawn="1"/>
        </p:nvSpPr>
        <p:spPr>
          <a:xfrm rot="16200000">
            <a:off x="-2303620" y="2665361"/>
            <a:ext cx="566927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0" kern="1500" spc="600" baseline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570991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spc="-150" dirty="0">
          <a:solidFill>
            <a:schemeClr val="tx2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69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91023"/>
            <a:ext cx="8861946" cy="133797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4000" dirty="0"/>
              <a:t>Multi-Period Optimization</a:t>
            </a:r>
            <a:br>
              <a:rPr lang="en-US" sz="4000" dirty="0"/>
            </a:br>
            <a:r>
              <a:rPr lang="en-US" sz="2000" dirty="0"/>
              <a:t>for Active Radial Power Distribution Systems</a:t>
            </a:r>
            <a:br>
              <a:rPr lang="en-US" sz="2800" dirty="0"/>
            </a:br>
            <a:r>
              <a:rPr lang="en-US" sz="1600" b="0" i="1" dirty="0"/>
              <a:t>as part of the Connected Communities Project in collaboration with </a:t>
            </a:r>
            <a:r>
              <a:rPr lang="en-US" sz="1600" b="0" i="1" dirty="0" err="1"/>
              <a:t>Avista</a:t>
            </a:r>
            <a:r>
              <a:rPr lang="en-US" sz="1600" b="0" i="1" dirty="0"/>
              <a:t>, Edo Energy, </a:t>
            </a:r>
            <a:r>
              <a:rPr lang="en-US" sz="1600" b="0" i="1" dirty="0" err="1"/>
              <a:t>OpenEnergySolutions</a:t>
            </a:r>
            <a:r>
              <a:rPr lang="en-US" sz="1600" b="0" i="1" dirty="0"/>
              <a:t> and PNNL.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7850" y="4562064"/>
            <a:ext cx="3828197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dirty="0"/>
              <a:t>Team WSU</a:t>
            </a:r>
          </a:p>
          <a:p>
            <a:pPr algn="ctr"/>
            <a:r>
              <a:rPr lang="en-US" sz="1800" dirty="0"/>
              <a:t>Slides made by:</a:t>
            </a:r>
          </a:p>
          <a:p>
            <a:pPr algn="ctr"/>
            <a:r>
              <a:rPr lang="en-US" sz="1800" dirty="0"/>
              <a:t> Aryan Ritwajeet Jha</a:t>
            </a:r>
          </a:p>
          <a:p>
            <a:pPr algn="ctr"/>
            <a:r>
              <a:rPr lang="en-US" sz="1800" dirty="0"/>
              <a:t>Graduate Research Assistant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EA972B1-1638-7DEB-8E8D-E49A56D060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4000" y="3575713"/>
                <a:ext cx="8930185" cy="58852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0" tIns="0" rIns="0" bIns="0" rtlCol="0" anchor="b" anchorCtr="1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8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400" b="0" i="1" dirty="0"/>
                  <a:t>Notes on the IEEE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 sz="2400" b="0" i="1" dirty="0"/>
                  <a:t> Bus OpenDSS Model</a:t>
                </a:r>
                <a:endParaRPr lang="en-US" b="0" i="1" dirty="0"/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EA972B1-1638-7DEB-8E8D-E49A56D06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3575713"/>
                <a:ext cx="8930185" cy="588529"/>
              </a:xfrm>
              <a:prstGeom prst="rect">
                <a:avLst/>
              </a:prstGeom>
              <a:blipFill>
                <a:blip r:embed="rId3"/>
                <a:stretch>
                  <a:fillRect b="-3061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0366137-3DBB-4912-98D5-672702020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28D1CE-5BF4-45B7-8D6D-B31A31980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775791" cy="685799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CA9DD1-2CEB-A798-AAB5-EF550B2C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26" y="685801"/>
            <a:ext cx="3228738" cy="15912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dirty="0">
                <a:solidFill>
                  <a:schemeClr val="bg1">
                    <a:alpha val="60000"/>
                  </a:schemeClr>
                </a:solidFill>
                <a:latin typeface="+mj-lt"/>
              </a:rPr>
              <a:t>Preliminary notes for Powerflow results</a:t>
            </a:r>
            <a:endParaRPr lang="en-US" sz="2800" b="0" dirty="0">
              <a:solidFill>
                <a:schemeClr val="bg1">
                  <a:alpha val="60000"/>
                </a:schemeClr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B0F947-1804-49AF-C2D3-1CCC2AF642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3526" y="2563907"/>
                <a:ext cx="3228738" cy="354449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2000" b="1" dirty="0" err="1"/>
                  <a:t>LoadShape_Storage</a:t>
                </a:r>
                <a:endParaRPr lang="en-US" sz="2000" b="1" dirty="0"/>
              </a:p>
              <a:p>
                <a:pPr marL="0" indent="0" algn="ctr">
                  <a:buNone/>
                </a:pPr>
                <a:r>
                  <a:rPr lang="en-US" sz="2000" dirty="0"/>
                  <a:t>Borrowed from </a:t>
                </a:r>
                <a:r>
                  <a:rPr lang="en-US" sz="2000" dirty="0" err="1"/>
                  <a:t>OpenDSS’s</a:t>
                </a:r>
                <a:r>
                  <a:rPr lang="en-US" sz="2000" dirty="0"/>
                  <a:t> </a:t>
                </a:r>
                <a:r>
                  <a:rPr lang="en-US" sz="2000" dirty="0" err="1"/>
                  <a:t>common_SC_loadshape</a:t>
                </a:r>
                <a:r>
                  <a:rPr lang="en-US" sz="2000" dirty="0"/>
                  <a:t> array in </a:t>
                </a:r>
                <a:r>
                  <a:rPr lang="en-US" sz="2000" dirty="0" err="1"/>
                  <a:t>StorageControl.dss</a:t>
                </a:r>
                <a:r>
                  <a:rPr lang="en-US" sz="2000" dirty="0"/>
                  <a:t>, as given in the Storage Controller Example (for IEEE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8500</m:t>
                    </m:r>
                  </m:oMath>
                </a14:m>
                <a:r>
                  <a:rPr lang="en-US" sz="2000" dirty="0"/>
                  <a:t> node system).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B0F947-1804-49AF-C2D3-1CCC2AF642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3526" y="2563907"/>
                <a:ext cx="3228738" cy="3544498"/>
              </a:xfrm>
              <a:blipFill>
                <a:blip r:embed="rId2"/>
                <a:stretch>
                  <a:fillRect l="-1132" t="-1893" r="-22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A82FB0B-A336-F730-6E3B-44B9A4BDF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4202" y="837384"/>
            <a:ext cx="1426465" cy="5183232"/>
          </a:xfrm>
          <a:prstGeom prst="rect">
            <a:avLst/>
          </a:prstGeom>
        </p:spPr>
      </p:pic>
      <p:pic>
        <p:nvPicPr>
          <p:cNvPr id="7" name="Picture 6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24076549-9F2E-95A8-514F-3E7F1824E5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88" y="1801090"/>
            <a:ext cx="4315691" cy="287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9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7636" y="4577975"/>
            <a:ext cx="11482938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FCB08-9C2A-62BE-E36E-DED691066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25" y="4741948"/>
            <a:ext cx="10825663" cy="8620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Some Powerflow results</a:t>
            </a:r>
            <a:b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b="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Base case</a:t>
            </a:r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926B4987-B8F0-8DF0-E76B-26E817822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77667" y="381381"/>
            <a:ext cx="2838567" cy="1892378"/>
          </a:xfrm>
          <a:prstGeom prst="rect">
            <a:avLst/>
          </a:prstGeom>
        </p:spPr>
      </p:pic>
      <p:pic>
        <p:nvPicPr>
          <p:cNvPr id="53" name="Content Placeholder 52">
            <a:extLst>
              <a:ext uri="{FF2B5EF4-FFF2-40B4-BE49-F238E27FC236}">
                <a16:creationId xmlns:a16="http://schemas.microsoft.com/office/drawing/2014/main" id="{0D01BB62-DC4E-EE55-BB7D-15661C8700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77667" y="2481628"/>
            <a:ext cx="2838566" cy="189474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CA5E2A3-A393-746E-9D84-D7A352FE94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089" y="381381"/>
            <a:ext cx="2838566" cy="189237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58B2BA00-819C-D64A-B26D-2AEF479B1C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8366" y="2456874"/>
            <a:ext cx="2633565" cy="175571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38A34A8-D2EA-3A75-E0C0-D37A99DDE0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82741" y="375414"/>
            <a:ext cx="2635820" cy="1757213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C6DAADE-5CA6-70CD-4CB2-8124B4DC5B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6113" y="2522089"/>
            <a:ext cx="2626518" cy="1751012"/>
          </a:xfrm>
          <a:prstGeom prst="rect">
            <a:avLst/>
          </a:prstGeom>
        </p:spPr>
      </p:pic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7963" y="5694097"/>
            <a:ext cx="91440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366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FCB08-9C2A-62BE-E36E-DED691066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Some Powerflow results</a:t>
            </a:r>
            <a:b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b="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Base case</a:t>
            </a:r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F5BF1D-6244-5812-5C78-B62B5F21E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164777"/>
            <a:ext cx="6780700" cy="452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26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7636" y="4577975"/>
            <a:ext cx="11482938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0FCB08-9C2A-62BE-E36E-DED691066FE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07325" y="4741948"/>
                <a:ext cx="10825663" cy="862031"/>
              </a:xfrm>
            </p:spPr>
            <p:txBody>
              <a:bodyPr vert="horz" lIns="91440" tIns="45720" rIns="91440" bIns="45720" rtlCol="0" anchor="b">
                <a:normAutofit/>
              </a:bodyPr>
              <a:lstStyle/>
              <a:p>
                <a:r>
                  <a:rPr lang="en-US" sz="28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Some Powerflow results</a:t>
                </a:r>
                <a:br>
                  <a:rPr lang="en-US" sz="28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 xmlns:m="http://schemas.openxmlformats.org/officeDocument/2006/math">
                    <m:r>
                      <a:rPr lang="en-IN" sz="2800" b="0" i="1" kern="120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10%</m:t>
                    </m:r>
                  </m:oMath>
                </a14:m>
                <a:r>
                  <a:rPr lang="en-US" sz="28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 </a:t>
                </a:r>
                <a:r>
                  <a:rPr lang="en-US" sz="28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0FCB08-9C2A-62BE-E36E-DED691066F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07325" y="4741948"/>
                <a:ext cx="10825663" cy="862031"/>
              </a:xfrm>
              <a:blipFill>
                <a:blip r:embed="rId2"/>
                <a:stretch>
                  <a:fillRect l="-1183" t="-11348" b="-205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58">
            <a:extLst>
              <a:ext uri="{FF2B5EF4-FFF2-40B4-BE49-F238E27FC236}">
                <a16:creationId xmlns:a16="http://schemas.microsoft.com/office/drawing/2014/main" id="{926B4987-B8F0-8DF0-E76B-26E817822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77667" y="381381"/>
            <a:ext cx="2838567" cy="1892378"/>
          </a:xfrm>
          <a:prstGeom prst="rect">
            <a:avLst/>
          </a:prstGeom>
        </p:spPr>
      </p:pic>
      <p:pic>
        <p:nvPicPr>
          <p:cNvPr id="53" name="Content Placeholder 52">
            <a:extLst>
              <a:ext uri="{FF2B5EF4-FFF2-40B4-BE49-F238E27FC236}">
                <a16:creationId xmlns:a16="http://schemas.microsoft.com/office/drawing/2014/main" id="{0D01BB62-DC4E-EE55-BB7D-15661C8700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77667" y="2481628"/>
            <a:ext cx="2838566" cy="189474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CA5E2A3-A393-746E-9D84-D7A352FE94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089" y="381381"/>
            <a:ext cx="2838565" cy="189237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58B2BA00-819C-D64A-B26D-2AEF479B1C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8366" y="2456874"/>
            <a:ext cx="2633565" cy="175571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38A34A8-D2EA-3A75-E0C0-D37A99DDE0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82741" y="375414"/>
            <a:ext cx="2635819" cy="1757213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C6DAADE-5CA6-70CD-4CB2-8124B4DC5B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6113" y="2522089"/>
            <a:ext cx="2626518" cy="1751012"/>
          </a:xfrm>
          <a:prstGeom prst="rect">
            <a:avLst/>
          </a:prstGeom>
        </p:spPr>
      </p:pic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7963" y="5694097"/>
            <a:ext cx="91440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150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0FCB08-9C2A-62BE-E36E-DED691066FE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28700" y="1967266"/>
                <a:ext cx="2628900" cy="2547257"/>
              </a:xfrm>
              <a:noFill/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36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Some Powerflow results</a:t>
                </a:r>
                <a:br>
                  <a:rPr lang="en-US" sz="36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 xmlns:m="http://schemas.openxmlformats.org/officeDocument/2006/math">
                    <m:r>
                      <a:rPr lang="en-US" sz="3600" b="0" i="1" kern="12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10%</m:t>
                    </m:r>
                  </m:oMath>
                </a14:m>
                <a:r>
                  <a:rPr lang="en-US" sz="36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 </a:t>
                </a:r>
                <a:r>
                  <a:rPr lang="en-US" sz="36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0FCB08-9C2A-62BE-E36E-DED691066F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28700" y="1967266"/>
                <a:ext cx="2628900" cy="2547257"/>
              </a:xfrm>
              <a:blipFill>
                <a:blip r:embed="rId2"/>
                <a:stretch>
                  <a:fillRect l="-928" r="-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 descr="A graph with a line graph&#10;&#10;Description automatically generated">
            <a:extLst>
              <a:ext uri="{FF2B5EF4-FFF2-40B4-BE49-F238E27FC236}">
                <a16:creationId xmlns:a16="http://schemas.microsoft.com/office/drawing/2014/main" id="{7A63B93B-1D67-0CF6-E606-85C667391A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164777"/>
            <a:ext cx="6780700" cy="452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744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7636" y="4577975"/>
            <a:ext cx="11482938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0FCB08-9C2A-62BE-E36E-DED691066FE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07325" y="4741948"/>
                <a:ext cx="10825663" cy="862031"/>
              </a:xfrm>
            </p:spPr>
            <p:txBody>
              <a:bodyPr vert="horz" lIns="91440" tIns="45720" rIns="91440" bIns="45720" rtlCol="0" anchor="b">
                <a:normAutofit/>
              </a:bodyPr>
              <a:lstStyle/>
              <a:p>
                <a:r>
                  <a:rPr lang="en-US" sz="28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Some Powerflow results</a:t>
                </a:r>
                <a:br>
                  <a:rPr lang="en-US" sz="28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 xmlns:m="http://schemas.openxmlformats.org/officeDocument/2006/math">
                    <m:r>
                      <a:rPr lang="en-IN" sz="2800" b="0" i="1" kern="120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10%</m:t>
                    </m:r>
                  </m:oMath>
                </a14:m>
                <a:r>
                  <a:rPr lang="en-US" sz="28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 PVs + </a:t>
                </a:r>
                <a14:m>
                  <m:oMath xmlns:m="http://schemas.openxmlformats.org/officeDocument/2006/math">
                    <m:r>
                      <a:rPr lang="en-IN" sz="28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10%</m:t>
                    </m:r>
                  </m:oMath>
                </a14:m>
                <a:r>
                  <a:rPr lang="en-US" sz="28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 Batteries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0FCB08-9C2A-62BE-E36E-DED691066F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07325" y="4741948"/>
                <a:ext cx="10825663" cy="862031"/>
              </a:xfrm>
              <a:blipFill>
                <a:blip r:embed="rId2"/>
                <a:stretch>
                  <a:fillRect l="-1183" t="-11348" b="-205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58">
            <a:extLst>
              <a:ext uri="{FF2B5EF4-FFF2-40B4-BE49-F238E27FC236}">
                <a16:creationId xmlns:a16="http://schemas.microsoft.com/office/drawing/2014/main" id="{926B4987-B8F0-8DF0-E76B-26E817822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77667" y="381381"/>
            <a:ext cx="2838567" cy="1892378"/>
          </a:xfrm>
          <a:prstGeom prst="rect">
            <a:avLst/>
          </a:prstGeom>
        </p:spPr>
      </p:pic>
      <p:pic>
        <p:nvPicPr>
          <p:cNvPr id="53" name="Content Placeholder 52">
            <a:extLst>
              <a:ext uri="{FF2B5EF4-FFF2-40B4-BE49-F238E27FC236}">
                <a16:creationId xmlns:a16="http://schemas.microsoft.com/office/drawing/2014/main" id="{0D01BB62-DC4E-EE55-BB7D-15661C8700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77667" y="2481628"/>
            <a:ext cx="2838566" cy="189474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CA5E2A3-A393-746E-9D84-D7A352FE94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089" y="381381"/>
            <a:ext cx="2838565" cy="189237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58B2BA00-819C-D64A-B26D-2AEF479B1C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8366" y="2456874"/>
            <a:ext cx="2633565" cy="175571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38A34A8-D2EA-3A75-E0C0-D37A99DDE0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82741" y="375414"/>
            <a:ext cx="2635819" cy="175721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C6DAADE-5CA6-70CD-4CB2-8124B4DC5B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6113" y="2522089"/>
            <a:ext cx="2626518" cy="1751012"/>
          </a:xfrm>
          <a:prstGeom prst="rect">
            <a:avLst/>
          </a:prstGeom>
        </p:spPr>
      </p:pic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7963" y="5694097"/>
            <a:ext cx="91440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241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0FCB08-9C2A-62BE-E36E-DED691066FE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28700" y="1967266"/>
                <a:ext cx="2628900" cy="2547257"/>
              </a:xfrm>
              <a:noFill/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31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Some Powerflow results</a:t>
                </a:r>
                <a:br>
                  <a:rPr lang="en-US" sz="31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 xmlns:m="http://schemas.openxmlformats.org/officeDocument/2006/math">
                    <m:r>
                      <a:rPr lang="en-US" sz="3100" b="0" i="1" kern="12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10%</m:t>
                    </m:r>
                  </m:oMath>
                </a14:m>
                <a:r>
                  <a:rPr lang="en-US" sz="31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 PVs + </a:t>
                </a:r>
                <a14:m>
                  <m:oMath xmlns:m="http://schemas.openxmlformats.org/officeDocument/2006/math">
                    <m:r>
                      <a:rPr lang="en-US" sz="3100" b="0" i="1" kern="12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10%</m:t>
                    </m:r>
                  </m:oMath>
                </a14:m>
                <a:r>
                  <a:rPr lang="en-US" sz="31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 Batteries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0FCB08-9C2A-62BE-E36E-DED691066F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28700" y="1967266"/>
                <a:ext cx="2628900" cy="2547257"/>
              </a:xfrm>
              <a:blipFill>
                <a:blip r:embed="rId2"/>
                <a:stretch>
                  <a:fillRect r="-3712" b="-11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 descr="A graph with red lines and black dots&#10;&#10;Description automatically generated">
            <a:extLst>
              <a:ext uri="{FF2B5EF4-FFF2-40B4-BE49-F238E27FC236}">
                <a16:creationId xmlns:a16="http://schemas.microsoft.com/office/drawing/2014/main" id="{4851F980-20E4-160E-0EBD-B09C22D28D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164777"/>
            <a:ext cx="6780700" cy="452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552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5514A3-622E-B0DD-AFE9-C0D3FCBAF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5" y="161925"/>
            <a:ext cx="10515600" cy="78338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Voltage Timeseries for All GED Configurations</a:t>
            </a:r>
          </a:p>
        </p:txBody>
      </p:sp>
      <p:pic>
        <p:nvPicPr>
          <p:cNvPr id="9" name="Picture 8" descr="A graph showing the voltage of bus 100&#10;&#10;Description automatically generated with medium confidence">
            <a:extLst>
              <a:ext uri="{FF2B5EF4-FFF2-40B4-BE49-F238E27FC236}">
                <a16:creationId xmlns:a16="http://schemas.microsoft.com/office/drawing/2014/main" id="{8E17AC33-2B13-2457-C9A1-A956064FD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376" y="1301889"/>
            <a:ext cx="5828261" cy="3890364"/>
          </a:xfrm>
          <a:prstGeom prst="rect">
            <a:avLst/>
          </a:prstGeom>
        </p:spPr>
      </p:pic>
      <p:pic>
        <p:nvPicPr>
          <p:cNvPr id="5" name="Picture 4" descr="A graph showing the voltage of bus 9&#10;&#10;Description automatically generated with medium confidence">
            <a:extLst>
              <a:ext uri="{FF2B5EF4-FFF2-40B4-BE49-F238E27FC236}">
                <a16:creationId xmlns:a16="http://schemas.microsoft.com/office/drawing/2014/main" id="{208E1C75-AD1C-25F9-8EBB-AA14C6C8C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15" y="1301889"/>
            <a:ext cx="5828261" cy="38903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36999A-7796-02FF-6627-905162347736}"/>
              </a:ext>
            </a:extLst>
          </p:cNvPr>
          <p:cNvSpPr txBox="1"/>
          <p:nvPr/>
        </p:nvSpPr>
        <p:spPr>
          <a:xfrm>
            <a:off x="655782" y="5424962"/>
            <a:ext cx="10806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Voltages were plotted against time for select buses under various GED penetration configurations, such as </a:t>
            </a:r>
            <a:r>
              <a:rPr lang="en-US" b="1" dirty="0"/>
              <a:t>No Solar No Storage</a:t>
            </a:r>
            <a:r>
              <a:rPr lang="en-US" dirty="0"/>
              <a:t> (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gray</a:t>
            </a:r>
            <a:r>
              <a:rPr lang="en-US" dirty="0"/>
              <a:t>), </a:t>
            </a:r>
            <a:r>
              <a:rPr lang="en-US" b="1" dirty="0"/>
              <a:t>Only Storage </a:t>
            </a:r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blue</a:t>
            </a:r>
            <a:r>
              <a:rPr lang="en-US" dirty="0"/>
              <a:t>), </a:t>
            </a:r>
            <a:r>
              <a:rPr lang="en-US" b="1" dirty="0"/>
              <a:t>Only Solar 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orange</a:t>
            </a:r>
            <a:r>
              <a:rPr lang="en-US" dirty="0"/>
              <a:t>) and </a:t>
            </a:r>
            <a:r>
              <a:rPr lang="en-US" b="1" dirty="0"/>
              <a:t>Solar + Storage </a:t>
            </a:r>
            <a:r>
              <a:rPr lang="en-US" dirty="0"/>
              <a:t>(</a:t>
            </a:r>
            <a:r>
              <a:rPr lang="en-US" dirty="0">
                <a:solidFill>
                  <a:srgbClr val="00823B"/>
                </a:solidFill>
              </a:rPr>
              <a:t>green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270263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FF93924A-10DF-4647-8C7A-115C017577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5514A3-622E-B0DD-AFE9-C0D3FCBAF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49249"/>
            <a:ext cx="4802249" cy="1671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Voltage Timeseries for All GED Configurations</a:t>
            </a:r>
          </a:p>
        </p:txBody>
      </p:sp>
      <p:pic>
        <p:nvPicPr>
          <p:cNvPr id="48" name="Picture 47" descr="A graph showing the voltage of bus 65&#10;&#10;Description automatically generated with medium confidence">
            <a:extLst>
              <a:ext uri="{FF2B5EF4-FFF2-40B4-BE49-F238E27FC236}">
                <a16:creationId xmlns:a16="http://schemas.microsoft.com/office/drawing/2014/main" id="{C53E35E4-6FBD-39D5-CBC9-462D1D1892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3" r="-1" b="-1"/>
          <a:stretch/>
        </p:blipFill>
        <p:spPr>
          <a:xfrm>
            <a:off x="5995436" y="1"/>
            <a:ext cx="3016307" cy="2223338"/>
          </a:xfrm>
          <a:prstGeom prst="rect">
            <a:avLst/>
          </a:prstGeom>
        </p:spPr>
      </p:pic>
      <p:pic>
        <p:nvPicPr>
          <p:cNvPr id="42" name="Picture 41" descr="A graph showing the voltage of bus 28&#10;&#10;Description automatically generated with medium confidence">
            <a:extLst>
              <a:ext uri="{FF2B5EF4-FFF2-40B4-BE49-F238E27FC236}">
                <a16:creationId xmlns:a16="http://schemas.microsoft.com/office/drawing/2014/main" id="{20DB872F-1D1A-E31A-E258-75889BC2C6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8" r="3" b="11451"/>
          <a:stretch/>
        </p:blipFill>
        <p:spPr>
          <a:xfrm>
            <a:off x="9188878" y="10"/>
            <a:ext cx="3003123" cy="16794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36999A-7796-02FF-6627-905162347736}"/>
                  </a:ext>
                </a:extLst>
              </p:cNvPr>
              <p:cNvSpPr txBox="1"/>
              <p:nvPr/>
            </p:nvSpPr>
            <p:spPr>
              <a:xfrm>
                <a:off x="838201" y="2384215"/>
                <a:ext cx="4802249" cy="37448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Overall, the voltage time series trend was highly dependent on the scenario configuration and specifically the course of actions of PVs and Batteries at a given hour. 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Scenarios with PVs participating (</a:t>
                </a:r>
                <a:r>
                  <a:rPr lang="en-US" sz="1700" dirty="0">
                    <a:solidFill>
                      <a:schemeClr val="accent4">
                        <a:lumMod val="75000"/>
                      </a:schemeClr>
                    </a:solidFill>
                  </a:rPr>
                  <a:t>orange</a:t>
                </a:r>
                <a:r>
                  <a:rPr lang="en-US" sz="1700" dirty="0"/>
                  <a:t> and </a:t>
                </a:r>
                <a:r>
                  <a:rPr lang="en-US" sz="1700" dirty="0">
                    <a:solidFill>
                      <a:srgbClr val="00823B"/>
                    </a:solidFill>
                  </a:rPr>
                  <a:t>green</a:t>
                </a:r>
                <a:r>
                  <a:rPr lang="en-US" sz="1700" dirty="0"/>
                  <a:t> curves).  saw an uptick in bus voltages when PVs were ON, especially middle hours of the day (hours </a:t>
                </a:r>
                <a14:m>
                  <m:oMath xmlns:m="http://schemas.openxmlformats.org/officeDocument/2006/math"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sz="1700" dirty="0"/>
                  <a:t> to </a:t>
                </a:r>
                <a14:m>
                  <m:oMath xmlns:m="http://schemas.openxmlformats.org/officeDocument/2006/math"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19</m:t>
                    </m:r>
                  </m:oMath>
                </a14:m>
                <a:r>
                  <a:rPr lang="en-US" sz="1700" dirty="0"/>
                  <a:t>).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Scenarios in which Batteries were participating (</a:t>
                </a:r>
                <a:r>
                  <a:rPr lang="en-US" sz="1700" dirty="0">
                    <a:solidFill>
                      <a:srgbClr val="0070C0"/>
                    </a:solidFill>
                  </a:rPr>
                  <a:t>blue</a:t>
                </a:r>
                <a:r>
                  <a:rPr lang="en-US" sz="1700" dirty="0"/>
                  <a:t> and </a:t>
                </a:r>
                <a:r>
                  <a:rPr lang="en-US" sz="1700" dirty="0">
                    <a:solidFill>
                      <a:srgbClr val="00823B"/>
                    </a:solidFill>
                  </a:rPr>
                  <a:t>green</a:t>
                </a:r>
                <a:r>
                  <a:rPr lang="en-US" sz="1700" dirty="0"/>
                  <a:t> curves) saw a dip in bus voltage when the batteries were charging (hours </a:t>
                </a:r>
                <a14:m>
                  <m:oMath xmlns:m="http://schemas.openxmlformats.org/officeDocument/2006/math">
                    <m:r>
                      <a:rPr lang="en-US" sz="170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700" dirty="0"/>
                  <a:t> to </a:t>
                </a:r>
                <a14:m>
                  <m:oMath xmlns:m="http://schemas.openxmlformats.org/officeDocument/2006/math">
                    <m:r>
                      <a:rPr lang="en-US" sz="1700" i="1" dirty="0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sz="1700" dirty="0"/>
                  <a:t>), and an uptick when they were discharging (hours </a:t>
                </a:r>
                <a14:m>
                  <m:oMath xmlns:m="http://schemas.openxmlformats.org/officeDocument/2006/math"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15</m:t>
                    </m:r>
                  </m:oMath>
                </a14:m>
                <a:r>
                  <a:rPr lang="en-US" sz="1700" dirty="0"/>
                  <a:t> to </a:t>
                </a:r>
                <a14:m>
                  <m:oMath xmlns:m="http://schemas.openxmlformats.org/officeDocument/2006/math"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23</m:t>
                    </m:r>
                  </m:oMath>
                </a14:m>
                <a:r>
                  <a:rPr lang="en-US" sz="1700" dirty="0"/>
                  <a:t>).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Generally, the further the bus away from the substation, the lower its voltages values were overall. This is typical for distribution </a:t>
                </a:r>
                <a:r>
                  <a:rPr lang="en-US" sz="1700"/>
                  <a:t>system buses.</a:t>
                </a:r>
                <a:endParaRPr lang="en-US" sz="17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36999A-7796-02FF-6627-905162347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2384215"/>
                <a:ext cx="4802249" cy="3744871"/>
              </a:xfrm>
              <a:prstGeom prst="rect">
                <a:avLst/>
              </a:prstGeom>
              <a:blipFill>
                <a:blip r:embed="rId4"/>
                <a:stretch>
                  <a:fillRect l="-889" t="-1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2" name="Picture 51" descr="A graph showing the voltage of bus&#10;&#10;Description automatically generated with medium confidence">
            <a:extLst>
              <a:ext uri="{FF2B5EF4-FFF2-40B4-BE49-F238E27FC236}">
                <a16:creationId xmlns:a16="http://schemas.microsoft.com/office/drawing/2014/main" id="{16189931-2C23-A79E-449E-5FFE52FDBC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2" r="3" b="3"/>
          <a:stretch/>
        </p:blipFill>
        <p:spPr>
          <a:xfrm>
            <a:off x="5995437" y="2384215"/>
            <a:ext cx="3016307" cy="2234180"/>
          </a:xfrm>
          <a:prstGeom prst="rect">
            <a:avLst/>
          </a:prstGeom>
        </p:spPr>
      </p:pic>
      <p:pic>
        <p:nvPicPr>
          <p:cNvPr id="50" name="Picture 49" descr="A graph showing the voltage of bus&#10;&#10;Description automatically generated with medium confidence">
            <a:extLst>
              <a:ext uri="{FF2B5EF4-FFF2-40B4-BE49-F238E27FC236}">
                <a16:creationId xmlns:a16="http://schemas.microsoft.com/office/drawing/2014/main" id="{E93716B1-4D25-0010-33B4-4FEA0AD6D8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"/>
          <a:stretch/>
        </p:blipFill>
        <p:spPr>
          <a:xfrm>
            <a:off x="9188877" y="1843285"/>
            <a:ext cx="3003123" cy="2064985"/>
          </a:xfrm>
          <a:prstGeom prst="rect">
            <a:avLst/>
          </a:prstGeom>
        </p:spPr>
      </p:pic>
      <p:pic>
        <p:nvPicPr>
          <p:cNvPr id="44" name="Picture 43" descr="A graph showing the voltage of bus&#10;&#10;Description automatically generated with medium confidence">
            <a:extLst>
              <a:ext uri="{FF2B5EF4-FFF2-40B4-BE49-F238E27FC236}">
                <a16:creationId xmlns:a16="http://schemas.microsoft.com/office/drawing/2014/main" id="{D4D7832E-573E-9DE2-449F-CAA1C180FE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6" r="1" b="1"/>
          <a:stretch/>
        </p:blipFill>
        <p:spPr>
          <a:xfrm>
            <a:off x="5995436" y="4790113"/>
            <a:ext cx="3016307" cy="2067887"/>
          </a:xfrm>
          <a:prstGeom prst="rect">
            <a:avLst/>
          </a:prstGeom>
        </p:spPr>
      </p:pic>
      <p:pic>
        <p:nvPicPr>
          <p:cNvPr id="46" name="Picture 45" descr="A graph showing the voltage of bus&#10;&#10;Description automatically generated with medium confidence">
            <a:extLst>
              <a:ext uri="{FF2B5EF4-FFF2-40B4-BE49-F238E27FC236}">
                <a16:creationId xmlns:a16="http://schemas.microsoft.com/office/drawing/2014/main" id="{6805FD61-028F-CF20-B716-CDDF507E73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3" r="9221" b="4"/>
          <a:stretch/>
        </p:blipFill>
        <p:spPr>
          <a:xfrm>
            <a:off x="9188878" y="4079988"/>
            <a:ext cx="3003123" cy="277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06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5BC18-5EB2-1988-17B0-9A8090E1A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You.</a:t>
            </a:r>
          </a:p>
        </p:txBody>
      </p:sp>
      <p:pic>
        <p:nvPicPr>
          <p:cNvPr id="5" name="Content Placeholder 4" descr="A aerial view of a city&#10;&#10;Description automatically generated">
            <a:extLst>
              <a:ext uri="{FF2B5EF4-FFF2-40B4-BE49-F238E27FC236}">
                <a16:creationId xmlns:a16="http://schemas.microsoft.com/office/drawing/2014/main" id="{0D5E4588-6A4B-BA02-9592-12FAD2A25E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86" y="2491491"/>
            <a:ext cx="5791200" cy="3255264"/>
          </a:xfrm>
        </p:spPr>
      </p:pic>
    </p:spTree>
    <p:extLst>
      <p:ext uri="{BB962C8B-B14F-4D97-AF65-F5344CB8AC3E}">
        <p14:creationId xmlns:p14="http://schemas.microsoft.com/office/powerpoint/2010/main" val="2676712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351BEF-2A59-4268-968D-5C8F03B9F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900516"/>
          </a:xfrm>
        </p:spPr>
        <p:txBody>
          <a:bodyPr/>
          <a:lstStyle/>
          <a:p>
            <a:r>
              <a:rPr lang="en-US" dirty="0"/>
              <a:t>Network for the OpenDSS Model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C7C84E-A439-4B2A-94CE-26B4E69CC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1445" y="1353495"/>
            <a:ext cx="3660256" cy="4593141"/>
          </a:xfrm>
        </p:spPr>
        <p:txBody>
          <a:bodyPr/>
          <a:lstStyle/>
          <a:p>
            <a:pPr marL="274320" lvl="1" indent="0">
              <a:buNone/>
            </a:pPr>
            <a:r>
              <a:rPr lang="en-US" sz="2000" b="1" dirty="0"/>
              <a:t>Test Case</a:t>
            </a:r>
            <a:r>
              <a:rPr lang="en-US" sz="2000" dirty="0"/>
              <a:t>: IEEE123 Node System with photovoltaics (PVs)</a:t>
            </a:r>
          </a:p>
          <a:p>
            <a:pPr marL="274320" lvl="1" indent="0">
              <a:buNone/>
            </a:pPr>
            <a:endParaRPr lang="en-US" sz="2000" dirty="0"/>
          </a:p>
          <a:p>
            <a:pPr marL="274320" lvl="1" indent="0">
              <a:buNone/>
            </a:pPr>
            <a:r>
              <a:rPr lang="en-US" sz="2000" b="1" dirty="0"/>
              <a:t>Network Model:</a:t>
            </a:r>
            <a:r>
              <a:rPr lang="en-US" sz="2000" dirty="0"/>
              <a:t> Balanced three-phase </a:t>
            </a:r>
            <a:r>
              <a:rPr lang="en-US" sz="1000" dirty="0"/>
              <a:t>(with no phase coupling, akin to single-phase)</a:t>
            </a:r>
            <a:r>
              <a:rPr lang="en-US" sz="2000" dirty="0"/>
              <a:t> active power distribution network.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3937BCE-90DF-8053-B310-BA7AC6388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533" y="2929770"/>
            <a:ext cx="5591175" cy="341947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504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351BEF-2A59-4268-968D-5C8F03B9F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900516"/>
          </a:xfrm>
        </p:spPr>
        <p:txBody>
          <a:bodyPr/>
          <a:lstStyle/>
          <a:p>
            <a:r>
              <a:rPr lang="en-US" dirty="0"/>
              <a:t>Network for the OpenDSS Model </a:t>
            </a:r>
            <a:r>
              <a:rPr lang="en-US" sz="240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(contd.)</a:t>
            </a:r>
            <a:endParaRPr lang="en-US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C7C84E-A439-4B2A-94CE-26B4E69CC9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02892" y="1480103"/>
                <a:ext cx="5579602" cy="5368027"/>
              </a:xfrm>
            </p:spPr>
            <p:txBody>
              <a:bodyPr/>
              <a:lstStyle/>
              <a:p>
                <a:pPr marL="274320" lvl="1" indent="0">
                  <a:buNone/>
                </a:pPr>
                <a:r>
                  <a:rPr lang="en-US" sz="1600" b="1" dirty="0"/>
                  <a:t>Components:</a:t>
                </a:r>
                <a:endParaRPr lang="en-US" sz="2000" b="1" dirty="0"/>
              </a:p>
              <a:p>
                <a:pPr lvl="2"/>
                <a:r>
                  <a:rPr lang="en-US" sz="1800" b="1" dirty="0"/>
                  <a:t>Loads</a:t>
                </a:r>
                <a:r>
                  <a:rPr lang="en-US" sz="1800" dirty="0"/>
                  <a:t>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180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1800" b="0" i="0" smtClean="0"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  <m:r>
                      <a:rPr lang="en-IN" sz="1800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 sz="1800" dirty="0"/>
                  <a:t> buses.</a:t>
                </a:r>
              </a:p>
              <a:p>
                <a:pPr lvl="2"/>
                <a:r>
                  <a:rPr lang="en-US" sz="1800" b="1" dirty="0"/>
                  <a:t>Static Reactive Power Support</a:t>
                </a:r>
                <a:r>
                  <a:rPr lang="en-US" sz="1800" dirty="0"/>
                  <a:t> on a very few </a:t>
                </a:r>
                <a14:m>
                  <m:oMath xmlns:m="http://schemas.openxmlformats.org/officeDocument/2006/math"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(4)</m:t>
                    </m:r>
                  </m:oMath>
                </a14:m>
                <a:r>
                  <a:rPr lang="en-US" sz="1800" dirty="0"/>
                  <a:t> buses. </a:t>
                </a:r>
              </a:p>
              <a:p>
                <a:pPr lvl="2"/>
                <a:r>
                  <a:rPr lang="en-US" sz="1800" b="1" dirty="0"/>
                  <a:t>PVs</a:t>
                </a:r>
                <a:r>
                  <a:rPr lang="en-US" sz="1800" dirty="0"/>
                  <a:t> at </a:t>
                </a:r>
                <a14:m>
                  <m:oMath xmlns:m="http://schemas.openxmlformats.org/officeDocument/2006/math">
                    <m:r>
                      <a:rPr lang="en-IN" sz="1800" b="0" i="0" dirty="0" smtClean="0">
                        <a:latin typeface="Cambria Math" panose="02040503050406030204" pitchFamily="18" charset="0"/>
                      </a:rPr>
                      <m:t>0/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10/30/50/100%</m:t>
                    </m:r>
                  </m:oMath>
                </a14:m>
                <a:r>
                  <a:rPr lang="en-US" sz="1800" dirty="0"/>
                  <a:t> of load buses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1800" b="0" i="0" dirty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1800" b="0" i="0" dirty="0" smtClean="0"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  <m:r>
                      <a:rPr lang="en-IN" sz="18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1800" b="0" i="1" dirty="0" smtClean="0">
                        <a:latin typeface="Cambria Math" panose="02040503050406030204" pitchFamily="18" charset="0"/>
                      </a:rPr>
                      <m:t>0/8/25/43/85</m:t>
                    </m:r>
                  </m:oMath>
                </a14:m>
                <a:r>
                  <a:rPr lang="en-IN" sz="1800" b="0" i="0" dirty="0">
                    <a:latin typeface="+mj-lt"/>
                  </a:rPr>
                  <a:t> </a:t>
                </a:r>
                <a:r>
                  <a:rPr lang="en-US" sz="1800" dirty="0"/>
                  <a:t>buses</a:t>
                </a:r>
              </a:p>
              <a:p>
                <a:pPr lvl="2"/>
                <a:r>
                  <a:rPr lang="en-US" sz="1800" dirty="0"/>
                  <a:t>PVs have </a:t>
                </a:r>
                <a:r>
                  <a:rPr lang="en-US" sz="1800" b="1" dirty="0"/>
                  <a:t>reactive power control enabled </a:t>
                </a:r>
                <a:r>
                  <a:rPr lang="en-US" sz="1800" dirty="0"/>
                  <a:t>(two-quadrant) with inverter limits of </a:t>
                </a:r>
                <a14:m>
                  <m:oMath xmlns:m="http://schemas.openxmlformats.org/officeDocument/2006/math"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120%</m:t>
                    </m:r>
                  </m:oMath>
                </a14:m>
                <a:r>
                  <a:rPr lang="en-US" sz="1800" dirty="0"/>
                  <a:t> of the rated PV power.</a:t>
                </a:r>
              </a:p>
              <a:p>
                <a:pPr lvl="2"/>
                <a:r>
                  <a:rPr lang="en-US" sz="1800" b="1" dirty="0"/>
                  <a:t>Batteries at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0/10%</m:t>
                    </m:r>
                  </m:oMath>
                </a14:m>
                <a:r>
                  <a:rPr lang="en-US" sz="1800" dirty="0"/>
                  <a:t> of load buses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=0/8</m:t>
                    </m:r>
                  </m:oMath>
                </a14:m>
                <a:r>
                  <a:rPr lang="en-US" sz="1800" dirty="0"/>
                  <a:t>. </a:t>
                </a:r>
                <a:r>
                  <a:rPr lang="en-US" sz="1100" dirty="0"/>
                  <a:t>More penetrations to be added later.</a:t>
                </a:r>
              </a:p>
              <a:p>
                <a:pPr lvl="2"/>
                <a:r>
                  <a:rPr lang="en-US" sz="1800" dirty="0"/>
                  <a:t>Batteries also have reactive power control enabled (two-quadrant) with inverter limits of </a:t>
                </a:r>
                <a14:m>
                  <m:oMath xmlns:m="http://schemas.openxmlformats.org/officeDocument/2006/math"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120%</m:t>
                    </m:r>
                  </m:oMath>
                </a14:m>
                <a:r>
                  <a:rPr lang="en-US" sz="1800" dirty="0"/>
                  <a:t> of the rated PV power.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C7C84E-A439-4B2A-94CE-26B4E69CC9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02892" y="1480103"/>
                <a:ext cx="5579602" cy="5368027"/>
              </a:xfrm>
              <a:blipFill>
                <a:blip r:embed="rId2"/>
                <a:stretch>
                  <a:fillRect t="-1705" r="-2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03937BCE-90DF-8053-B310-BA7AC6388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947" y="1480103"/>
            <a:ext cx="2206652" cy="134955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593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351BEF-2A59-4268-968D-5C8F03B9F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900516"/>
          </a:xfrm>
        </p:spPr>
        <p:txBody>
          <a:bodyPr/>
          <a:lstStyle/>
          <a:p>
            <a:r>
              <a:rPr lang="en-US" dirty="0"/>
              <a:t>Network for the OpenDSS Model </a:t>
            </a:r>
            <a:r>
              <a:rPr lang="en-US" sz="240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(contd.)</a:t>
            </a:r>
            <a:endParaRPr lang="en-US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C7C84E-A439-4B2A-94CE-26B4E69CC9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02891" y="1480103"/>
                <a:ext cx="5228537" cy="5368027"/>
              </a:xfrm>
            </p:spPr>
            <p:txBody>
              <a:bodyPr/>
              <a:lstStyle/>
              <a:p>
                <a:pPr marL="274320" lvl="1" indent="0">
                  <a:buNone/>
                </a:pPr>
                <a:r>
                  <a:rPr lang="en-US" sz="1600" b="1" dirty="0"/>
                  <a:t>Components:</a:t>
                </a:r>
                <a:endParaRPr lang="en-US" sz="2000" b="1" dirty="0"/>
              </a:p>
              <a:p>
                <a:pPr lvl="2"/>
                <a:r>
                  <a:rPr lang="en-US" sz="1800" b="1" dirty="0"/>
                  <a:t>Penetration of PVs</a:t>
                </a:r>
                <a:r>
                  <a:rPr lang="en-US" sz="1800" dirty="0"/>
                  <a:t>: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IN" sz="1800" dirty="0">
                        <a:latin typeface="Cambria Math" panose="02040503050406030204" pitchFamily="18" charset="0"/>
                      </a:rPr>
                      <m:t>0/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10/30/50/100%</m:t>
                    </m:r>
                  </m:oMath>
                </a14:m>
                <a:r>
                  <a:rPr lang="en-US" sz="1800" dirty="0"/>
                  <a:t> of the Load Buses in terms of number of buses. </a:t>
                </a:r>
                <a14:m>
                  <m:oMath xmlns:m="http://schemas.openxmlformats.org/officeDocument/2006/math">
                    <m:r>
                      <a:rPr lang="en-IN" sz="18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  <m:r>
                      <a:rPr lang="en-IN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1800" dirty="0">
                        <a:latin typeface="Cambria Math" panose="02040503050406030204" pitchFamily="18" charset="0"/>
                      </a:rPr>
                      <m:t>0/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10/30/50/100%</m:t>
                    </m:r>
                    <m:r>
                      <a:rPr lang="en-IN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3"/>
                <a:r>
                  <a:rPr lang="en-IN" sz="1800" dirty="0"/>
                  <a:t>For buses with PVs, </a:t>
                </a:r>
                <a14:m>
                  <m:oMath xmlns:m="http://schemas.openxmlformats.org/officeDocument/2006/math">
                    <m:r>
                      <a:rPr lang="en-IN" sz="1800" i="1">
                        <a:latin typeface="Cambria Math" panose="02040503050406030204" pitchFamily="18" charset="0"/>
                      </a:rPr>
                      <m:t>33%</m:t>
                    </m:r>
                  </m:oMath>
                </a14:m>
                <a:r>
                  <a:rPr lang="en-US" sz="1800" dirty="0"/>
                  <a:t> in terms of ratio of total demand real power at that bus </a:t>
                </a:r>
                <a14:m>
                  <m:oMath xmlns:m="http://schemas.openxmlformats.org/officeDocument/2006/math">
                    <m:r>
                      <a:rPr lang="en-IN" sz="18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N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N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den>
                    </m:f>
                    <m:r>
                      <a:rPr lang="en-IN" sz="1800" i="1">
                        <a:latin typeface="Cambria Math" panose="02040503050406030204" pitchFamily="18" charset="0"/>
                      </a:rPr>
                      <m:t>=33%</m:t>
                    </m:r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&gt;0</m:t>
                    </m:r>
                    <m:r>
                      <a:rPr lang="en-IN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I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𝑟𝑎𝑡𝑒𝑑</m:t>
                        </m:r>
                      </m:sub>
                    </m:sSub>
                    <m:r>
                      <a:rPr lang="en-IN" sz="18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IN" sz="1800" i="1">
                        <a:latin typeface="Cambria Math" panose="02040503050406030204" pitchFamily="18" charset="0"/>
                      </a:rPr>
                      <m:t>0.</m:t>
                    </m:r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44</m:t>
                    </m:r>
                    <m:r>
                      <a:rPr lang="en-IN" sz="1800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e>
                      <m:sub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𝑟𝑎𝑡𝑒𝑑</m:t>
                        </m:r>
                      </m:sub>
                    </m:sSub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, 0.44∗</m:t>
                    </m:r>
                    <m:sSub>
                      <m:sSubPr>
                        <m:ctrlPr>
                          <a:rPr lang="en-I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𝑟𝑎𝑡𝑒𝑑</m:t>
                        </m:r>
                      </m:sub>
                    </m:sSub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IN" sz="1800" b="0" i="1" dirty="0" smtClean="0">
                        <a:latin typeface="Cambria Math" panose="02040503050406030204" pitchFamily="18" charset="0"/>
                      </a:rPr>
                      <m:t>±√(</m:t>
                    </m:r>
                    <m:sSubSup>
                      <m:sSubSupPr>
                        <m:ctrlPr>
                          <a:rPr lang="en-IN" sz="18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1.2</m:t>
                        </m:r>
                        <m:r>
                          <a:rPr lang="en-IN" sz="1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1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I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IN" sz="1800" b="0" i="1" dirty="0" smtClean="0">
                                <a:latin typeface="Cambria Math" panose="02040503050406030204" pitchFamily="18" charset="0"/>
                              </a:rPr>
                              <m:t>𝑟𝑎𝑡𝑒𝑑</m:t>
                            </m:r>
                          </m:sub>
                        </m:sSub>
                      </m:sub>
                      <m:sup>
                        <m:r>
                          <a:rPr lang="en-IN" sz="1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IN" sz="1800" b="0" i="1" dirty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IN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I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1800" b="0" i="1" dirty="0" smtClean="0">
                                <a:latin typeface="Cambria Math" panose="02040503050406030204" pitchFamily="18" charset="0"/>
                              </a:rPr>
                              <m:t>1.00</m:t>
                            </m:r>
                            <m:r>
                              <a:rPr lang="en-IN" sz="1800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IN" sz="1800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  <m:sup>
                            <m:r>
                              <a:rPr lang="en-IN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  <m:sub>
                        <m:r>
                          <a:rPr lang="en-IN" sz="1800" b="0" i="1" dirty="0" smtClean="0">
                            <a:latin typeface="Cambria Math" panose="02040503050406030204" pitchFamily="18" charset="0"/>
                          </a:rPr>
                          <m:t>𝑟𝑎𝑡𝑒𝑑</m:t>
                        </m:r>
                      </m:sub>
                    </m:sSub>
                    <m:r>
                      <a:rPr lang="en-IN" sz="1800" b="0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1800" dirty="0"/>
                  <a:t>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𝑅𝑎𝑡𝑒𝑑</m:t>
                            </m:r>
                          </m:sub>
                        </m:sSub>
                      </m:sub>
                    </m:sSub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=120%</m:t>
                    </m:r>
                  </m:oMath>
                </a14:m>
                <a:r>
                  <a:rPr lang="en-US" sz="1800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𝑅𝑎𝑡𝑒𝑑</m:t>
                        </m:r>
                      </m:sub>
                    </m:sSub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C7C84E-A439-4B2A-94CE-26B4E69CC9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02891" y="1480103"/>
                <a:ext cx="5228537" cy="5368027"/>
              </a:xfrm>
              <a:blipFill>
                <a:blip r:embed="rId2"/>
                <a:stretch>
                  <a:fillRect t="-1705" r="-28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03937BCE-90DF-8053-B310-BA7AC6388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732" y="1741359"/>
            <a:ext cx="3173287" cy="194073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944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351BEF-2A59-4268-968D-5C8F03B9F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900516"/>
          </a:xfrm>
        </p:spPr>
        <p:txBody>
          <a:bodyPr/>
          <a:lstStyle/>
          <a:p>
            <a:r>
              <a:rPr lang="en-US" dirty="0"/>
              <a:t>Network for the OpenDSS Model </a:t>
            </a:r>
            <a:r>
              <a:rPr lang="en-US" sz="240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(contd.)</a:t>
            </a:r>
            <a:endParaRPr lang="en-US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C7C84E-A439-4B2A-94CE-26B4E69CC9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02892" y="1480103"/>
                <a:ext cx="6526658" cy="5368027"/>
              </a:xfrm>
            </p:spPr>
            <p:txBody>
              <a:bodyPr/>
              <a:lstStyle/>
              <a:p>
                <a:pPr marL="274320" lvl="1" indent="0">
                  <a:buNone/>
                </a:pPr>
                <a:r>
                  <a:rPr lang="en-US" sz="1600" b="1" dirty="0"/>
                  <a:t>Components:</a:t>
                </a:r>
                <a:endParaRPr lang="en-US" sz="2000" b="1" dirty="0"/>
              </a:p>
              <a:p>
                <a:pPr marL="731520" lvl="3" indent="0">
                  <a:buNone/>
                </a:pPr>
                <a:r>
                  <a:rPr lang="en-US" sz="1800" b="1" dirty="0"/>
                  <a:t>Penetration of Batteries: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IN" sz="1800" i="1" dirty="0">
                        <a:latin typeface="Cambria Math" panose="02040503050406030204" pitchFamily="18" charset="0"/>
                      </a:rPr>
                      <m:t>0/10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sz="1800" dirty="0"/>
                  <a:t> of the Load Buses in terms of number of buses.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  <m:r>
                      <a:rPr lang="en-IN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1800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/10%</m:t>
                    </m:r>
                    <m:r>
                      <a:rPr lang="en-IN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3"/>
                <a:r>
                  <a:rPr lang="en-US" sz="1800" dirty="0"/>
                  <a:t>For buses with Batteries, rated battery charge/discharge power is </a:t>
                </a:r>
                <a14:m>
                  <m:oMath xmlns:m="http://schemas.openxmlformats.org/officeDocument/2006/math"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33%</m:t>
                    </m:r>
                  </m:oMath>
                </a14:m>
                <a:r>
                  <a:rPr lang="en-US" sz="1800" dirty="0"/>
                  <a:t> of the total demand real power at that bus </a:t>
                </a:r>
                <a14:m>
                  <m:oMath xmlns:m="http://schemas.openxmlformats.org/officeDocument/2006/math">
                    <m:r>
                      <a:rPr lang="en-IN" sz="18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N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I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8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IN" sz="1800" b="0" i="1" smtClean="0">
                                        <a:latin typeface="Cambria Math" panose="02040503050406030204" pitchFamily="18" charset="0"/>
                                      </a:rPr>
                                      <m:t>𝑟𝑎𝑡𝑒𝑑</m:t>
                                    </m:r>
                                  </m:sub>
                                </m:sSub>
                              </m:e>
                              <m:sub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N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den>
                    </m:f>
                    <m:r>
                      <a:rPr lang="en-IN" sz="1800" i="1">
                        <a:latin typeface="Cambria Math" panose="02040503050406030204" pitchFamily="18" charset="0"/>
                      </a:rPr>
                      <m:t>=33%</m:t>
                    </m:r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1800" i="1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IN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  <m:sub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sz="1800" i="1">
                        <a:latin typeface="Cambria Math" panose="02040503050406030204" pitchFamily="18" charset="0"/>
                      </a:rPr>
                      <m:t>&gt;0)</m:t>
                    </m:r>
                  </m:oMath>
                </a14:m>
                <a:endParaRPr lang="en-US" sz="1800" dirty="0"/>
              </a:p>
              <a:p>
                <a:pPr lvl="3"/>
                <a:r>
                  <a:rPr lang="en-US" sz="1800" dirty="0"/>
                  <a:t>Battery rated charge capacities are equivalent to four hours of rated Power </a:t>
                </a:r>
                <a14:m>
                  <m:oMath xmlns:m="http://schemas.openxmlformats.org/officeDocument/2006/math"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𝑆𝑂</m:t>
                    </m:r>
                    <m:sSub>
                      <m:sSubPr>
                        <m:ctrlPr>
                          <a:rPr lang="en-I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𝑟𝑎𝑡𝑒𝑑</m:t>
                        </m:r>
                      </m:sub>
                    </m:sSub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I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𝑟𝑎𝑡𝑒𝑑</m:t>
                        </m:r>
                      </m:sub>
                    </m:sSub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3"/>
                <a:r>
                  <a:rPr lang="en-US" sz="1800" dirty="0"/>
                  <a:t>Batteries are constrained to maintain their charge between </a:t>
                </a:r>
                <a14:m>
                  <m:oMath xmlns:m="http://schemas.openxmlformats.org/officeDocument/2006/math"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30% 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95%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IN" sz="18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1800" b="0" i="1" dirty="0" smtClean="0">
                        <a:latin typeface="Cambria Math" panose="02040503050406030204" pitchFamily="18" charset="0"/>
                      </a:rPr>
                      <m:t>𝑆𝑂</m:t>
                    </m:r>
                    <m:sSub>
                      <m:sSubPr>
                        <m:ctrlPr>
                          <a:rPr lang="en-IN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sz="1800" b="0" i="1" dirty="0" smtClean="0">
                            <a:latin typeface="Cambria Math" panose="02040503050406030204" pitchFamily="18" charset="0"/>
                          </a:rPr>
                          <m:t>𝑀𝑖𝑛</m:t>
                        </m:r>
                      </m:sub>
                    </m:sSub>
                    <m:r>
                      <a:rPr lang="en-IN" sz="1800" b="0" i="1" dirty="0" smtClean="0">
                        <a:latin typeface="Cambria Math" panose="02040503050406030204" pitchFamily="18" charset="0"/>
                      </a:rPr>
                      <m:t>=0.30∗</m:t>
                    </m:r>
                    <m:r>
                      <a:rPr lang="en-IN" sz="1800" b="0" i="1" dirty="0" smtClean="0">
                        <a:latin typeface="Cambria Math" panose="02040503050406030204" pitchFamily="18" charset="0"/>
                      </a:rPr>
                      <m:t>𝑆𝑂</m:t>
                    </m:r>
                    <m:sSub>
                      <m:sSubPr>
                        <m:ctrlPr>
                          <a:rPr lang="en-IN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sz="1800" b="0" i="1" dirty="0" smtClean="0">
                            <a:latin typeface="Cambria Math" panose="02040503050406030204" pitchFamily="18" charset="0"/>
                          </a:rPr>
                          <m:t>𝑟𝑎𝑡𝑒𝑑</m:t>
                        </m:r>
                      </m:sub>
                    </m:sSub>
                    <m:r>
                      <a:rPr lang="en-IN" sz="18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sz="1800" b="0" i="1" dirty="0" smtClean="0">
                        <a:latin typeface="Cambria Math" panose="02040503050406030204" pitchFamily="18" charset="0"/>
                      </a:rPr>
                      <m:t>𝑆𝑂</m:t>
                    </m:r>
                    <m:sSub>
                      <m:sSubPr>
                        <m:ctrlPr>
                          <a:rPr lang="en-IN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sz="1800" b="0" i="1" dirty="0" smtClean="0">
                            <a:latin typeface="Cambria Math" panose="02040503050406030204" pitchFamily="18" charset="0"/>
                          </a:rPr>
                          <m:t>𝑀𝑎𝑥</m:t>
                        </m:r>
                      </m:sub>
                    </m:sSub>
                    <m:r>
                      <a:rPr lang="en-IN" sz="1800" b="0" i="1" dirty="0" smtClean="0">
                        <a:latin typeface="Cambria Math" panose="02040503050406030204" pitchFamily="18" charset="0"/>
                      </a:rPr>
                      <m:t>=0.95∗</m:t>
                    </m:r>
                    <m:r>
                      <a:rPr lang="en-IN" sz="1800" b="0" i="1" dirty="0" smtClean="0">
                        <a:latin typeface="Cambria Math" panose="02040503050406030204" pitchFamily="18" charset="0"/>
                      </a:rPr>
                      <m:t>𝑆𝑂</m:t>
                    </m:r>
                    <m:sSub>
                      <m:sSubPr>
                        <m:ctrlPr>
                          <a:rPr lang="en-IN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sz="1800" b="0" i="1" dirty="0" smtClean="0">
                            <a:latin typeface="Cambria Math" panose="02040503050406030204" pitchFamily="18" charset="0"/>
                          </a:rPr>
                          <m:t>𝑟𝑎𝑡𝑒𝑑</m:t>
                        </m:r>
                      </m:sub>
                    </m:sSub>
                    <m:r>
                      <a:rPr lang="en-IN" sz="1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3"/>
                <a:r>
                  <a:rPr lang="en-US" sz="1800" dirty="0"/>
                  <a:t>Battery Charging/Discharging efficiencies are </a:t>
                </a:r>
                <a14:m>
                  <m:oMath xmlns:m="http://schemas.openxmlformats.org/officeDocument/2006/math"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95%</m:t>
                    </m:r>
                  </m:oMath>
                </a14:m>
                <a:r>
                  <a:rPr lang="en-US" sz="1800" dirty="0"/>
                  <a:t> in both directions </a:t>
                </a:r>
                <a14:m>
                  <m:oMath xmlns:m="http://schemas.openxmlformats.org/officeDocument/2006/math"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=0.95)</m:t>
                    </m:r>
                  </m:oMath>
                </a14:m>
                <a:endParaRPr lang="en-US" sz="1800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I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𝑟𝑎𝑡𝑒𝑑</m:t>
                        </m:r>
                      </m:sub>
                    </m:sSub>
                    <m:r>
                      <a:rPr lang="en-IN" sz="18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IN" sz="1800" i="1">
                        <a:latin typeface="Cambria Math" panose="02040503050406030204" pitchFamily="18" charset="0"/>
                      </a:rPr>
                      <m:t>0.</m:t>
                    </m:r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44</m:t>
                    </m:r>
                    <m:r>
                      <a:rPr lang="en-IN" sz="1800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  <m:sub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𝑟𝑎𝑡𝑒𝑑</m:t>
                        </m:r>
                      </m:sub>
                    </m:sSub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, 0.44∗</m:t>
                    </m:r>
                    <m:sSub>
                      <m:sSubPr>
                        <m:ctrlPr>
                          <a:rPr lang="en-I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𝑟𝑎𝑡𝑒𝑑</m:t>
                        </m:r>
                      </m:sub>
                    </m:sSub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IN" sz="1800" b="0" i="1" dirty="0" smtClean="0">
                        <a:latin typeface="Cambria Math" panose="02040503050406030204" pitchFamily="18" charset="0"/>
                      </a:rPr>
                      <m:t>±√(</m:t>
                    </m:r>
                    <m:sSubSup>
                      <m:sSubSupPr>
                        <m:ctrlPr>
                          <a:rPr lang="en-IN" sz="18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1.2</m:t>
                        </m:r>
                        <m:r>
                          <a:rPr lang="en-IN" sz="1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1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I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IN" sz="1800" b="0" i="1" dirty="0" smtClean="0">
                                <a:latin typeface="Cambria Math" panose="02040503050406030204" pitchFamily="18" charset="0"/>
                              </a:rPr>
                              <m:t>𝑟𝑎𝑡𝑒𝑑</m:t>
                            </m:r>
                          </m:sub>
                        </m:sSub>
                      </m:sub>
                      <m:sup>
                        <m:r>
                          <a:rPr lang="en-IN" sz="1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IN" sz="1800" b="0" i="1" dirty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IN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I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1800" b="0" i="1" dirty="0" smtClean="0">
                                <a:latin typeface="Cambria Math" panose="02040503050406030204" pitchFamily="18" charset="0"/>
                              </a:rPr>
                              <m:t>1.00</m:t>
                            </m:r>
                            <m:r>
                              <a:rPr lang="en-IN" sz="1800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IN" sz="1800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IN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  <m:sub>
                        <m:r>
                          <a:rPr lang="en-IN" sz="1800" b="0" i="1" dirty="0" smtClean="0">
                            <a:latin typeface="Cambria Math" panose="02040503050406030204" pitchFamily="18" charset="0"/>
                          </a:rPr>
                          <m:t>𝑟𝑎𝑡𝑒𝑑</m:t>
                        </m:r>
                      </m:sub>
                    </m:sSub>
                    <m:r>
                      <a:rPr lang="en-IN" sz="1800" b="0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1800" dirty="0"/>
                  <a:t>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C7C84E-A439-4B2A-94CE-26B4E69CC9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02892" y="1480103"/>
                <a:ext cx="6526658" cy="5368027"/>
              </a:xfrm>
              <a:blipFill>
                <a:blip r:embed="rId2"/>
                <a:stretch>
                  <a:fillRect t="-1705" r="-271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03937BCE-90DF-8053-B310-BA7AC6388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031" y="1651552"/>
            <a:ext cx="3293431" cy="201421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488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B17C9-9E88-5A3A-E45F-80828DC5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Running the Model using OpenDSS GUI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C735A-64BF-8D50-4437-FC952EFA2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cs typeface="Courier New" panose="02070309020205020404" pitchFamily="49" charset="0"/>
              </a:rPr>
              <a:t>The zip file contains several 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.DSS </a:t>
            </a:r>
            <a:r>
              <a:rPr lang="en-IN" dirty="0">
                <a:cs typeface="Courier New" panose="02070309020205020404" pitchFamily="49" charset="0"/>
              </a:rPr>
              <a:t>files and a 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README</a:t>
            </a:r>
            <a:r>
              <a:rPr lang="en-IN" dirty="0">
                <a:cs typeface="Courier New" panose="02070309020205020404" pitchFamily="49" charset="0"/>
              </a:rPr>
              <a:t> file.</a:t>
            </a:r>
          </a:p>
          <a:p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Master-</a:t>
            </a:r>
            <a:r>
              <a:rPr lang="en-IN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OpenDSS.dss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N" dirty="0"/>
              <a:t>in the zip file may be run in OpenDSS for </a:t>
            </a:r>
            <a:r>
              <a:rPr lang="en-IN" dirty="0" err="1"/>
              <a:t>powerflow</a:t>
            </a:r>
            <a:r>
              <a:rPr lang="en-IN" dirty="0"/>
              <a:t> results.</a:t>
            </a:r>
          </a:p>
          <a:p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README.md </a:t>
            </a:r>
            <a:r>
              <a:rPr lang="en-IN" dirty="0"/>
              <a:t>(or 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README.txt</a:t>
            </a:r>
            <a:r>
              <a:rPr lang="en-IN" dirty="0"/>
              <a:t>) have more information on the files as part of the system.</a:t>
            </a:r>
          </a:p>
        </p:txBody>
      </p:sp>
    </p:spTree>
    <p:extLst>
      <p:ext uri="{BB962C8B-B14F-4D97-AF65-F5344CB8AC3E}">
        <p14:creationId xmlns:p14="http://schemas.microsoft.com/office/powerpoint/2010/main" val="589186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CA9DD1-2CEB-A798-AAB5-EF550B2CCAF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Some Powerflow results</a:t>
                </a:r>
                <a:br>
                  <a:rPr lang="en-IN" dirty="0"/>
                </a:br>
                <a:r>
                  <a:rPr lang="en-IN" sz="1600" b="0" dirty="0"/>
                  <a:t>hourly, for </a:t>
                </a:r>
                <a14:m>
                  <m:oMath xmlns:m="http://schemas.openxmlformats.org/officeDocument/2006/math">
                    <m:r>
                      <a:rPr lang="en-IN" sz="1600" b="0" i="1" dirty="0" smtClean="0">
                        <a:latin typeface="Cambria Math" panose="02040503050406030204" pitchFamily="18" charset="0"/>
                      </a:rPr>
                      <m:t>24</m:t>
                    </m:r>
                  </m:oMath>
                </a14:m>
                <a:r>
                  <a:rPr lang="en-IN" sz="1600" b="0" dirty="0"/>
                  <a:t> hours</a:t>
                </a:r>
                <a:endParaRPr lang="en-IN" b="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CA9DD1-2CEB-A798-AAB5-EF550B2CCA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9" b="-1004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B0F947-1804-49AF-C2D3-1CCC2AF642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96043" y="2069050"/>
                <a:ext cx="10063163" cy="42865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/>
                  <a:t>For the following configurations, Powerflow results, in terms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𝑆𝑢𝑏𝑠</m:t>
                        </m:r>
                      </m:sub>
                    </m:sSub>
                  </m:oMath>
                </a14:m>
                <a:r>
                  <a:rPr lang="en-IN" dirty="0"/>
                  <a:t>: Power borrowed from the substation,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lang="en-IN" dirty="0"/>
                  <a:t>: Line Losses, and Voltage values for every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∈1: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IN" dirty="0"/>
                  <a:t> plots have been added here for select hours.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r>
                  <a:rPr lang="en-IN" dirty="0"/>
                  <a:t>‘Base Case’ – IEEE 123 Single Phase Distribution Network with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0%</m:t>
                    </m:r>
                  </m:oMath>
                </a14:m>
                <a:r>
                  <a:rPr lang="en-IN" dirty="0"/>
                  <a:t> PVs and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0%</m:t>
                    </m:r>
                  </m:oMath>
                </a14:m>
                <a:r>
                  <a:rPr lang="en-IN" dirty="0"/>
                  <a:t> Batteries</a:t>
                </a:r>
              </a:p>
              <a:p>
                <a:r>
                  <a:rPr lang="en-IN" dirty="0"/>
                  <a:t>-with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IN" dirty="0"/>
                  <a:t> PVs</a:t>
                </a:r>
              </a:p>
              <a:p>
                <a:r>
                  <a:rPr lang="en-IN" dirty="0"/>
                  <a:t>-with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IN" dirty="0"/>
                  <a:t> PVs and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IN" dirty="0"/>
                  <a:t> Batteries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B0F947-1804-49AF-C2D3-1CCC2AF642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6043" y="2069050"/>
                <a:ext cx="10063163" cy="4286531"/>
              </a:xfrm>
              <a:blipFill>
                <a:blip r:embed="rId3"/>
                <a:stretch>
                  <a:fillRect l="-1817" t="-2983" r="-24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9783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0366137-3DBB-4912-98D5-672702020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28D1CE-5BF4-45B7-8D6D-B31A31980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775791" cy="685799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CA9DD1-2CEB-A798-AAB5-EF550B2C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26" y="685801"/>
            <a:ext cx="3228738" cy="15912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dirty="0">
                <a:solidFill>
                  <a:schemeClr val="bg1">
                    <a:alpha val="60000"/>
                  </a:schemeClr>
                </a:solidFill>
                <a:latin typeface="+mj-lt"/>
              </a:rPr>
              <a:t>Preliminary notes for Powerflow results</a:t>
            </a:r>
            <a:endParaRPr lang="en-US" sz="2800" b="0" dirty="0">
              <a:solidFill>
                <a:schemeClr val="bg1">
                  <a:alpha val="60000"/>
                </a:schemeClr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B0F947-1804-49AF-C2D3-1CCC2AF642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3526" y="2563907"/>
                <a:ext cx="3228738" cy="354449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2000" b="1" dirty="0" err="1"/>
                  <a:t>LoadShape</a:t>
                </a:r>
                <a:endParaRPr lang="en-US" sz="2000" b="1" dirty="0"/>
              </a:p>
              <a:p>
                <a:pPr marL="0" indent="0" algn="ctr">
                  <a:buNone/>
                </a:pPr>
                <a:r>
                  <a:rPr lang="en-US" sz="2000" dirty="0"/>
                  <a:t>Borrowed from </a:t>
                </a:r>
                <a:r>
                  <a:rPr lang="en-US" sz="2000" dirty="0" err="1"/>
                  <a:t>OpenDSS’s</a:t>
                </a:r>
                <a:r>
                  <a:rPr lang="en-US" sz="2000" dirty="0"/>
                  <a:t> LoadShape1.csv, as given in the Storage Controller Example (for IEEE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8500</m:t>
                    </m:r>
                  </m:oMath>
                </a14:m>
                <a:r>
                  <a:rPr lang="en-US" sz="2000" dirty="0"/>
                  <a:t> node system).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B0F947-1804-49AF-C2D3-1CCC2AF642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3526" y="2563907"/>
                <a:ext cx="3228738" cy="3544498"/>
              </a:xfrm>
              <a:blipFill>
                <a:blip r:embed="rId2"/>
                <a:stretch>
                  <a:fillRect t="-1893" r="-9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A82FB0B-A336-F730-6E3B-44B9A4BDF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202" y="685800"/>
            <a:ext cx="1426465" cy="5486400"/>
          </a:xfrm>
          <a:prstGeom prst="rect">
            <a:avLst/>
          </a:prstGeom>
        </p:spPr>
      </p:pic>
      <p:pic>
        <p:nvPicPr>
          <p:cNvPr id="5" name="Picture 4" descr="A graph showing a load factor&#10;&#10;Description automatically generated">
            <a:extLst>
              <a:ext uri="{FF2B5EF4-FFF2-40B4-BE49-F238E27FC236}">
                <a16:creationId xmlns:a16="http://schemas.microsoft.com/office/drawing/2014/main" id="{06F31C32-805D-8AEA-1DF3-141E278F6B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683" y="1621254"/>
            <a:ext cx="4367442" cy="291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559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0366137-3DBB-4912-98D5-672702020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28D1CE-5BF4-45B7-8D6D-B31A31980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775791" cy="685799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CA9DD1-2CEB-A798-AAB5-EF550B2C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26" y="685801"/>
            <a:ext cx="3228738" cy="15912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dirty="0">
                <a:solidFill>
                  <a:schemeClr val="bg1">
                    <a:alpha val="60000"/>
                  </a:schemeClr>
                </a:solidFill>
                <a:latin typeface="+mj-lt"/>
              </a:rPr>
              <a:t>Preliminary notes for Powerflow results</a:t>
            </a:r>
            <a:endParaRPr lang="en-US" sz="2800" b="0" dirty="0">
              <a:solidFill>
                <a:schemeClr val="bg1">
                  <a:alpha val="60000"/>
                </a:schemeClr>
              </a:solidFill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0F947-1804-49AF-C2D3-1CCC2AF64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526" y="2563907"/>
            <a:ext cx="3228738" cy="35444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000" b="1" dirty="0"/>
              <a:t>PV Profile</a:t>
            </a:r>
          </a:p>
          <a:p>
            <a:pPr marL="0" indent="0" algn="ctr">
              <a:buNone/>
            </a:pPr>
            <a:r>
              <a:rPr lang="en-US" sz="2000" dirty="0"/>
              <a:t>Borrowed from Paul </a:t>
            </a:r>
            <a:r>
              <a:rPr lang="en-US" sz="2000" dirty="0" err="1"/>
              <a:t>Radatz's</a:t>
            </a:r>
            <a:r>
              <a:rPr lang="en-US" sz="2000" dirty="0"/>
              <a:t> example in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Paulo_Example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DSSFiles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pvsystemexample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/>
              <a:t>where the same data is labelled as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Loadshape.MyIrrad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671801-D9C9-77F3-89BD-E9673FC42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317" y="867192"/>
            <a:ext cx="1517294" cy="5123616"/>
          </a:xfrm>
          <a:prstGeom prst="rect">
            <a:avLst/>
          </a:prstGeom>
        </p:spPr>
      </p:pic>
      <p:pic>
        <p:nvPicPr>
          <p:cNvPr id="7" name="Picture 6" descr="A graph with a line graph&#10;&#10;Description automatically generated">
            <a:extLst>
              <a:ext uri="{FF2B5EF4-FFF2-40B4-BE49-F238E27FC236}">
                <a16:creationId xmlns:a16="http://schemas.microsoft.com/office/drawing/2014/main" id="{A92ADBEE-16A3-153F-3B45-4D3733EEB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454" y="1828672"/>
            <a:ext cx="4440573" cy="296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04553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Arial bot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Riblet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/>
          </a:solidFill>
          <a:prstDash val="solid"/>
        </a:ln>
        <a:ln w="58420" cap="flat" cmpd="thickThin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27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31750" h="63500" prst="riblet"/>
          </a:sp3d>
        </a:effectStyle>
        <a:effectStyle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935</Words>
  <Application>Microsoft Office PowerPoint</Application>
  <PresentationFormat>Widescreen</PresentationFormat>
  <Paragraphs>69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Amiri</vt:lpstr>
      <vt:lpstr>Arial</vt:lpstr>
      <vt:lpstr>Arial Black</vt:lpstr>
      <vt:lpstr>Calibri</vt:lpstr>
      <vt:lpstr>Cambria Math</vt:lpstr>
      <vt:lpstr>Corbel</vt:lpstr>
      <vt:lpstr>Courier New</vt:lpstr>
      <vt:lpstr>1_Office Theme</vt:lpstr>
      <vt:lpstr>2_Office Theme</vt:lpstr>
      <vt:lpstr>Multi-Period Optimization for Active Radial Power Distribution Systems as part of the Connected Communities Project in collaboration with Avista, Edo Energy, OpenEnergySolutions and PNNL.</vt:lpstr>
      <vt:lpstr>Network for the OpenDSS Model</vt:lpstr>
      <vt:lpstr>Network for the OpenDSS Model (contd.)</vt:lpstr>
      <vt:lpstr>Network for the OpenDSS Model (contd.)</vt:lpstr>
      <vt:lpstr>Network for the OpenDSS Model (contd.)</vt:lpstr>
      <vt:lpstr>Running the Model using OpenDSS GUI</vt:lpstr>
      <vt:lpstr>Some Powerflow results hourly, for 24 hours</vt:lpstr>
      <vt:lpstr>Preliminary notes for Powerflow results</vt:lpstr>
      <vt:lpstr>Preliminary notes for Powerflow results</vt:lpstr>
      <vt:lpstr>Preliminary notes for Powerflow results</vt:lpstr>
      <vt:lpstr>Some Powerflow results Base case</vt:lpstr>
      <vt:lpstr>Some Powerflow results Base case</vt:lpstr>
      <vt:lpstr>Some Powerflow results 10% PVs</vt:lpstr>
      <vt:lpstr>Some Powerflow results 10% PVs</vt:lpstr>
      <vt:lpstr>Some Powerflow results 10% PVs + 10% Batteries</vt:lpstr>
      <vt:lpstr>Some Powerflow results 10% PVs + 10% Batteries</vt:lpstr>
      <vt:lpstr>Voltage Timeseries for All GED Configurations</vt:lpstr>
      <vt:lpstr>Voltage Timeseries for All GED Configurations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Jha, Aryan Ritwajeet</dc:creator>
  <cp:lastModifiedBy>Jha, Aryan Ritwajeet</cp:lastModifiedBy>
  <cp:revision>1</cp:revision>
  <dcterms:created xsi:type="dcterms:W3CDTF">2023-12-11T01:57:38Z</dcterms:created>
  <dcterms:modified xsi:type="dcterms:W3CDTF">2024-01-24T04:46:31Z</dcterms:modified>
</cp:coreProperties>
</file>